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2" r:id="rId5"/>
    <p:sldId id="269" r:id="rId6"/>
    <p:sldId id="278" r:id="rId7"/>
    <p:sldId id="268" r:id="rId8"/>
    <p:sldId id="271" r:id="rId9"/>
    <p:sldId id="266" r:id="rId10"/>
    <p:sldId id="270" r:id="rId11"/>
    <p:sldId id="258" r:id="rId12"/>
    <p:sldId id="260" r:id="rId13"/>
    <p:sldId id="261" r:id="rId14"/>
    <p:sldId id="264" r:id="rId15"/>
    <p:sldId id="263" r:id="rId16"/>
    <p:sldId id="262" r:id="rId17"/>
    <p:sldId id="274" r:id="rId18"/>
    <p:sldId id="275" r:id="rId19"/>
    <p:sldId id="276" r:id="rId20"/>
    <p:sldId id="280" r:id="rId21"/>
    <p:sldId id="279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CC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94660"/>
  </p:normalViewPr>
  <p:slideViewPr>
    <p:cSldViewPr>
      <p:cViewPr varScale="1">
        <p:scale>
          <a:sx n="64" d="100"/>
          <a:sy n="64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81F3-0FBD-48EF-AEC2-0DDD1DD087CC}" type="datetimeFigureOut">
              <a:rPr lang="en-US" smtClean="0"/>
              <a:pPr/>
              <a:t>8/13/2017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A717-C3D8-43F6-A5E9-21F7E7BE03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1jo/1/6/s_1160006" TargetMode="External"/><Relationship Id="rId2" Type="http://schemas.openxmlformats.org/officeDocument/2006/relationships/hyperlink" Target="https://www.blueletterbible.org/kjv/1jo/1/5/s_11600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ueletterbible.org/kjv/1jo/1/7/s_116000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gen/1/15/s_1015" TargetMode="External"/><Relationship Id="rId2" Type="http://schemas.openxmlformats.org/officeDocument/2006/relationships/hyperlink" Target="https://www.blueletterbible.org/kjv/gen/1/14/s_10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ueletterbible.org/kjv/gen/1/16/s_1016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joe/2/31/s_87803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Great American Eclip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7800" y="5334000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3300"/>
                </a:solidFill>
              </a:rPr>
              <a:t>A Sign From God</a:t>
            </a:r>
            <a:endParaRPr lang="en-US" sz="44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 of Elul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en-US" sz="4000" dirty="0" smtClean="0"/>
              <a:t>August 22 begins the days of Repentance right up until the Prophetic Feast of the Day of Atonement</a:t>
            </a:r>
          </a:p>
          <a:p>
            <a:r>
              <a:rPr lang="en-US" sz="4000" dirty="0" smtClean="0"/>
              <a:t>Moses ascended Mount Sinai the second time during the month of Elul to get the second set of tablets and to pray for the sin of Israel.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Sins of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Pornography		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Sex </a:t>
            </a:r>
            <a:r>
              <a:rPr lang="en-US" dirty="0" smtClean="0"/>
              <a:t>slaves</a:t>
            </a:r>
          </a:p>
          <a:p>
            <a:r>
              <a:rPr lang="en-US" dirty="0" smtClean="0"/>
              <a:t>Abortion </a:t>
            </a:r>
            <a:endParaRPr lang="en-US" dirty="0" smtClean="0"/>
          </a:p>
          <a:p>
            <a:r>
              <a:rPr lang="en-US" dirty="0" smtClean="0"/>
              <a:t>Murder</a:t>
            </a:r>
          </a:p>
          <a:p>
            <a:r>
              <a:rPr lang="en-US" dirty="0" smtClean="0"/>
              <a:t>Unjustified mass incarceration</a:t>
            </a:r>
          </a:p>
          <a:p>
            <a:r>
              <a:rPr lang="en-US" dirty="0" smtClean="0"/>
              <a:t>Greed</a:t>
            </a:r>
          </a:p>
          <a:p>
            <a:r>
              <a:rPr lang="en-US" dirty="0" smtClean="0"/>
              <a:t>Adultery</a:t>
            </a:r>
          </a:p>
          <a:p>
            <a:r>
              <a:rPr lang="en-US" dirty="0" smtClean="0"/>
              <a:t>Fornication</a:t>
            </a:r>
          </a:p>
          <a:p>
            <a:r>
              <a:rPr lang="en-US" dirty="0" smtClean="0"/>
              <a:t>Theft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repent or peri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280" y="152400"/>
            <a:ext cx="8660120" cy="66011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Repent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re·pent</a:t>
            </a:r>
            <a:endParaRPr lang="en-US" sz="3600" dirty="0" smtClean="0"/>
          </a:p>
          <a:p>
            <a:r>
              <a:rPr lang="en-US" sz="3600" i="1" dirty="0" smtClean="0"/>
              <a:t>verb</a:t>
            </a:r>
            <a:endParaRPr lang="en-US" sz="3600" dirty="0" smtClean="0"/>
          </a:p>
          <a:p>
            <a:r>
              <a:rPr lang="en-US" sz="3600" dirty="0" smtClean="0"/>
              <a:t>verb: </a:t>
            </a:r>
            <a:r>
              <a:rPr lang="en-US" sz="3600" b="1" dirty="0" smtClean="0"/>
              <a:t>repent</a:t>
            </a:r>
            <a:r>
              <a:rPr lang="en-US" sz="3600" dirty="0" smtClean="0"/>
              <a:t>; 3rd person present: </a:t>
            </a:r>
            <a:r>
              <a:rPr lang="en-US" sz="3600" b="1" dirty="0" smtClean="0"/>
              <a:t>repents</a:t>
            </a:r>
            <a:r>
              <a:rPr lang="en-US" sz="3600" dirty="0" smtClean="0"/>
              <a:t>; past tense: </a:t>
            </a:r>
            <a:r>
              <a:rPr lang="en-US" sz="3600" b="1" dirty="0" smtClean="0"/>
              <a:t>repented</a:t>
            </a:r>
            <a:r>
              <a:rPr lang="en-US" sz="3600" dirty="0" smtClean="0"/>
              <a:t>; past participle: </a:t>
            </a:r>
            <a:r>
              <a:rPr lang="en-US" sz="3600" b="1" dirty="0" smtClean="0"/>
              <a:t>repented</a:t>
            </a:r>
            <a:r>
              <a:rPr lang="en-US" sz="3600" dirty="0" smtClean="0"/>
              <a:t>; gerund or present participle: </a:t>
            </a:r>
            <a:r>
              <a:rPr lang="en-US" sz="3600" b="1" dirty="0" smtClean="0"/>
              <a:t>repenting</a:t>
            </a:r>
            <a:endParaRPr lang="en-US" sz="3600" dirty="0" smtClean="0"/>
          </a:p>
          <a:p>
            <a:r>
              <a:rPr lang="en-US" sz="3600" dirty="0" smtClean="0"/>
              <a:t>feel or express sincere regret or remorse about one's wrongdoing or sin.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Celebrates Darkness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Hotels sold out</a:t>
            </a:r>
          </a:p>
          <a:p>
            <a:r>
              <a:rPr lang="en-US" dirty="0" smtClean="0"/>
              <a:t>Money making events</a:t>
            </a:r>
          </a:p>
          <a:p>
            <a:r>
              <a:rPr lang="en-US" dirty="0" smtClean="0"/>
              <a:t>Food vendors</a:t>
            </a:r>
          </a:p>
          <a:p>
            <a:r>
              <a:rPr lang="en-US" dirty="0" smtClean="0"/>
              <a:t>Tickets being sold</a:t>
            </a:r>
          </a:p>
          <a:p>
            <a:r>
              <a:rPr lang="en-US" dirty="0" smtClean="0"/>
              <a:t>Live music</a:t>
            </a:r>
          </a:p>
          <a:p>
            <a:r>
              <a:rPr lang="en-US" dirty="0" smtClean="0"/>
              <a:t>Dancing</a:t>
            </a:r>
          </a:p>
          <a:p>
            <a:r>
              <a:rPr lang="en-US" dirty="0" smtClean="0"/>
              <a:t>Liquor being sold</a:t>
            </a:r>
          </a:p>
          <a:p>
            <a:r>
              <a:rPr lang="en-US" dirty="0" smtClean="0"/>
              <a:t>Games for kids</a:t>
            </a:r>
          </a:p>
          <a:p>
            <a:r>
              <a:rPr lang="en-US" dirty="0" smtClean="0"/>
              <a:t>Workshops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Parks</a:t>
            </a:r>
          </a:p>
          <a:p>
            <a:r>
              <a:rPr lang="en-US" dirty="0" smtClean="0"/>
              <a:t>Bars</a:t>
            </a:r>
          </a:p>
          <a:p>
            <a:r>
              <a:rPr lang="en-US" dirty="0" smtClean="0"/>
              <a:t>Zoos</a:t>
            </a:r>
            <a:endParaRPr lang="en-US" dirty="0" smtClean="0"/>
          </a:p>
          <a:p>
            <a:r>
              <a:rPr lang="en-US" dirty="0" smtClean="0"/>
              <a:t>Restaurants</a:t>
            </a:r>
          </a:p>
          <a:p>
            <a:r>
              <a:rPr lang="en-US" dirty="0" smtClean="0"/>
              <a:t>Libraries</a:t>
            </a:r>
          </a:p>
          <a:p>
            <a:r>
              <a:rPr lang="en-US" dirty="0" smtClean="0"/>
              <a:t>Parking $20.00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M9DSANZ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3581400"/>
            <a:ext cx="3429000" cy="3207297"/>
          </a:xfrm>
        </p:spPr>
      </p:pic>
      <p:pic>
        <p:nvPicPr>
          <p:cNvPr id="5" name="Picture 4" descr="imagesW3JY5GF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685800"/>
            <a:ext cx="3048000" cy="2590800"/>
          </a:xfrm>
          <a:prstGeom prst="rect">
            <a:avLst/>
          </a:prstGeom>
        </p:spPr>
      </p:pic>
      <p:pic>
        <p:nvPicPr>
          <p:cNvPr id="6" name="Picture 5" descr="glass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304800"/>
            <a:ext cx="3581400" cy="3581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1524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Get your eclipse souvenirs now at www.greatamericaneclipse.com/store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lled ou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7433"/>
            <a:ext cx="9119160" cy="68305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1Jo 1:5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then is the message which we have heard of him, and declare unto you, that God is light, and in him is no darkness at all.</a:t>
            </a:r>
          </a:p>
          <a:p>
            <a:r>
              <a:rPr lang="en-US" dirty="0" smtClean="0">
                <a:hlinkClick r:id="rId3"/>
              </a:rPr>
              <a:t>1Jo 1:6</a:t>
            </a:r>
            <a:endParaRPr lang="en-US" dirty="0" smtClean="0"/>
          </a:p>
          <a:p>
            <a:r>
              <a:rPr lang="en-US" dirty="0" smtClean="0"/>
              <a:t>If we say that we have fellowship with him, and walk in darkness, we lie, and do not the truth:</a:t>
            </a:r>
          </a:p>
          <a:p>
            <a:r>
              <a:rPr lang="en-US" dirty="0" smtClean="0">
                <a:hlinkClick r:id="rId4"/>
              </a:rPr>
              <a:t>1Jo 1:7</a:t>
            </a:r>
            <a:endParaRPr lang="en-US" dirty="0" smtClean="0"/>
          </a:p>
          <a:p>
            <a:r>
              <a:rPr lang="en-US" dirty="0" smtClean="0"/>
              <a:t>But if we walk in the light, as he is in the light, we have fellowship one with another, and the blood of Jesus Christ his Son </a:t>
            </a:r>
            <a:r>
              <a:rPr lang="en-US" dirty="0" err="1" smtClean="0"/>
              <a:t>cleanseth</a:t>
            </a:r>
            <a:r>
              <a:rPr lang="en-US" dirty="0" smtClean="0"/>
              <a:t> us from all sin.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Gen 1:14</a:t>
            </a:r>
            <a:endParaRPr lang="en-US" dirty="0" smtClean="0"/>
          </a:p>
          <a:p>
            <a:r>
              <a:rPr lang="en-US" dirty="0" smtClean="0"/>
              <a:t>And God said, Let there be lights in the firmament of the heaven to divide the day from the night; and let them be for signs, and for seasons, and for days, and years:</a:t>
            </a:r>
          </a:p>
          <a:p>
            <a:r>
              <a:rPr lang="en-US" dirty="0" smtClean="0">
                <a:hlinkClick r:id="rId3"/>
              </a:rPr>
              <a:t>Gen 1:15</a:t>
            </a:r>
            <a:endParaRPr lang="en-US" dirty="0" smtClean="0"/>
          </a:p>
          <a:p>
            <a:r>
              <a:rPr lang="en-US" dirty="0" smtClean="0"/>
              <a:t>And let them be for lights in the firmament of the heaven to give light upon the earth: and it was so.</a:t>
            </a:r>
          </a:p>
          <a:p>
            <a:r>
              <a:rPr lang="en-US" dirty="0" smtClean="0">
                <a:hlinkClick r:id="rId4"/>
              </a:rPr>
              <a:t>Gen 1:16</a:t>
            </a:r>
            <a:endParaRPr lang="en-US" dirty="0" smtClean="0"/>
          </a:p>
          <a:p>
            <a:r>
              <a:rPr lang="en-US" dirty="0" smtClean="0"/>
              <a:t>And God made two great lights; the greater light to rule the day, and the lesser light to rule the night: </a:t>
            </a:r>
            <a:r>
              <a:rPr lang="en-US" i="1" dirty="0" smtClean="0"/>
              <a:t>he made</a:t>
            </a:r>
            <a:r>
              <a:rPr lang="en-US" dirty="0" smtClean="0"/>
              <a:t> the stars also.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RJZQSGZ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6892" y="0"/>
            <a:ext cx="9220892" cy="69067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alk in the ligh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-37365"/>
            <a:ext cx="9205669" cy="68953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eep watc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3018"/>
            <a:ext cx="9144000" cy="6934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ride are you read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3018"/>
            <a:ext cx="9144000" cy="701039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sXDGD83I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784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sz="4800" dirty="0" smtClean="0">
                <a:hlinkClick r:id="rId2"/>
              </a:rPr>
              <a:t>Joe 2:31</a:t>
            </a:r>
            <a:endParaRPr lang="en-US" sz="4800" dirty="0" smtClean="0"/>
          </a:p>
          <a:p>
            <a:r>
              <a:rPr lang="en-US" sz="4800" dirty="0" smtClean="0"/>
              <a:t>The sun shall be turned into darkness, and the moon into blood, before the great and the terrible day of the LORD come.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merican eclip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Jewish 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Eclipses seen as bad omens for the Gentiles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darkn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04800" y="4572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100 Million people will see it 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Last time?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99 years ago, 1918</a:t>
            </a:r>
          </a:p>
          <a:p>
            <a:endParaRPr lang="en-US" sz="4800" dirty="0" smtClean="0"/>
          </a:p>
          <a:p>
            <a:endParaRPr lang="en-US" sz="4800" dirty="0" smtClean="0"/>
          </a:p>
          <a:p>
            <a:r>
              <a:rPr lang="en-US" sz="4800" dirty="0" smtClean="0"/>
              <a:t>Next time?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ross eclips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46733"/>
            <a:ext cx="9144000" cy="67483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393</Words>
  <Application>Microsoft Office PowerPoint</Application>
  <PresentationFormat>On-screen Show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Jewish Tradition</vt:lpstr>
      <vt:lpstr>Slide 7</vt:lpstr>
      <vt:lpstr>Last time?</vt:lpstr>
      <vt:lpstr>Slide 9</vt:lpstr>
      <vt:lpstr>1st  of Elul</vt:lpstr>
      <vt:lpstr>Sins of Americans</vt:lpstr>
      <vt:lpstr>Slide 12</vt:lpstr>
      <vt:lpstr>Repent</vt:lpstr>
      <vt:lpstr>America Celebrates Darkness</vt:lpstr>
      <vt:lpstr>Eclipse Parties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</dc:creator>
  <cp:lastModifiedBy>Lisa</cp:lastModifiedBy>
  <cp:revision>14</cp:revision>
  <dcterms:created xsi:type="dcterms:W3CDTF">2017-08-13T01:39:34Z</dcterms:created>
  <dcterms:modified xsi:type="dcterms:W3CDTF">2017-08-13T14:20:26Z</dcterms:modified>
</cp:coreProperties>
</file>