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5" r:id="rId6"/>
    <p:sldId id="262" r:id="rId7"/>
    <p:sldId id="263" r:id="rId8"/>
    <p:sldId id="264" r:id="rId9"/>
    <p:sldId id="261" r:id="rId10"/>
    <p:sldId id="258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8" d="100"/>
          <a:sy n="78" d="100"/>
        </p:scale>
        <p:origin x="-107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45D4-9731-4EEB-AAB9-D549762179A8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B0D6-6996-412F-8D20-E478179371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letterbible.org/kjv/eph/5/25/s_1102025" TargetMode="External"/><Relationship Id="rId2" Type="http://schemas.openxmlformats.org/officeDocument/2006/relationships/hyperlink" Target="https://www.blueletterbible.org/kjv/eph/5/24/s_110202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40 things I learned from:</a:t>
            </a:r>
            <a:endParaRPr lang="en-US" sz="5400" b="1" dirty="0"/>
          </a:p>
        </p:txBody>
      </p:sp>
      <p:pic>
        <p:nvPicPr>
          <p:cNvPr id="4" name="Picture 3" descr="Why did I get married.png"/>
          <p:cNvPicPr>
            <a:picLocks noChangeAspect="1"/>
          </p:cNvPicPr>
          <p:nvPr/>
        </p:nvPicPr>
        <p:blipFill>
          <a:blip r:embed="rId2" cstate="print"/>
          <a:srcRect l="24571" r="24842"/>
          <a:stretch>
            <a:fillRect/>
          </a:stretch>
        </p:blipFill>
        <p:spPr>
          <a:xfrm>
            <a:off x="2133600" y="1219200"/>
            <a:ext cx="457200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Sheila &amp; Troy </a:t>
            </a:r>
            <a:endParaRPr lang="en-US" sz="7200" b="1" dirty="0"/>
          </a:p>
        </p:txBody>
      </p:sp>
      <p:pic>
        <p:nvPicPr>
          <p:cNvPr id="4" name="Content Placeholder 3" descr="imagesNPWDLI1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408893"/>
            <a:ext cx="7696200" cy="525103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The 40 things……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Keep God first!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Learn to say “I am sorry!”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Don’t let others weigh in on your marriage.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Have good sex!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Husbands love your wives, like Christ loved the church and gave himself for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Women who are not happy, show it!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 marL="630238" indent="-630238">
              <a:buFont typeface="+mj-lt"/>
              <a:buAutoNum type="arabicPeriod" startAt="7"/>
            </a:pPr>
            <a:r>
              <a:rPr lang="en-US" sz="4800" dirty="0" smtClean="0"/>
              <a:t>Talk to your spouse with care!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4800" dirty="0" smtClean="0"/>
              <a:t> Be careful who you bring</a:t>
            </a:r>
          </a:p>
          <a:p>
            <a:pPr marL="514350" indent="-51435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around your spouse.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4800" dirty="0" smtClean="0"/>
              <a:t> Love sees past the physical.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4800" dirty="0"/>
              <a:t> </a:t>
            </a:r>
            <a:r>
              <a:rPr lang="en-US" sz="4800" dirty="0" smtClean="0"/>
              <a:t>Pray together!!!!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4800" dirty="0"/>
              <a:t> </a:t>
            </a:r>
            <a:r>
              <a:rPr lang="en-US" sz="4800" dirty="0" smtClean="0"/>
              <a:t>Don’t criticize your spouse.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4800" dirty="0"/>
              <a:t> </a:t>
            </a:r>
            <a:r>
              <a:rPr lang="en-US" sz="4800" dirty="0" smtClean="0"/>
              <a:t>Women know!!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Autofit/>
          </a:bodyPr>
          <a:lstStyle/>
          <a:p>
            <a:pPr marL="974725" indent="-974725">
              <a:buFont typeface="+mj-lt"/>
              <a:buAutoNum type="arabicPeriod" startAt="13"/>
            </a:pPr>
            <a:r>
              <a:rPr lang="en-US" sz="4800" dirty="0" smtClean="0"/>
              <a:t>Discuss everything, be best friends.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sz="4800" dirty="0"/>
              <a:t> </a:t>
            </a:r>
            <a:r>
              <a:rPr lang="en-US" sz="4800" dirty="0" smtClean="0"/>
              <a:t>Slap it, flip it, rub it down!</a:t>
            </a:r>
          </a:p>
          <a:p>
            <a:pPr marL="914400" indent="-914400">
              <a:buFont typeface="+mj-lt"/>
              <a:buAutoNum type="arabicPeriod" startAt="13"/>
            </a:pPr>
            <a:r>
              <a:rPr lang="en-US" sz="4800" dirty="0" smtClean="0"/>
              <a:t>Talk to your spouse, not at your spouse.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sz="4800" dirty="0"/>
              <a:t> </a:t>
            </a:r>
            <a:r>
              <a:rPr lang="en-US" sz="4800" dirty="0" smtClean="0"/>
              <a:t>Listen to the Spirit!</a:t>
            </a:r>
          </a:p>
          <a:p>
            <a:pPr marL="914400" indent="-914400">
              <a:buFont typeface="+mj-lt"/>
              <a:buAutoNum type="arabicPeriod" startAt="13"/>
            </a:pPr>
            <a:r>
              <a:rPr lang="en-US" sz="4800" dirty="0" smtClean="0"/>
              <a:t>Trust is earned and forgiveness takes time.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marL="793750" indent="-793750">
              <a:buFont typeface="+mj-lt"/>
              <a:buAutoNum type="arabicPeriod" startAt="18"/>
            </a:pPr>
            <a:r>
              <a:rPr lang="en-US" sz="4400" dirty="0" smtClean="0"/>
              <a:t>God hates divorce!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US" sz="4400" dirty="0"/>
              <a:t> </a:t>
            </a:r>
            <a:r>
              <a:rPr lang="en-US" sz="4400" dirty="0" smtClean="0"/>
              <a:t>Make time for your spouse.</a:t>
            </a:r>
          </a:p>
          <a:p>
            <a:pPr marL="749300" indent="-749300">
              <a:buFont typeface="+mj-lt"/>
              <a:buAutoNum type="arabicPeriod" startAt="18"/>
            </a:pPr>
            <a:r>
              <a:rPr lang="en-US" sz="4400" dirty="0"/>
              <a:t> </a:t>
            </a:r>
            <a:r>
              <a:rPr lang="en-US" sz="4400" dirty="0" smtClean="0"/>
              <a:t>Give your spouse what they need.</a:t>
            </a:r>
          </a:p>
          <a:p>
            <a:pPr marL="793750" indent="-793750">
              <a:buFont typeface="+mj-lt"/>
              <a:buAutoNum type="arabicPeriod" startAt="18"/>
            </a:pPr>
            <a:r>
              <a:rPr lang="en-US" sz="4400" dirty="0" smtClean="0"/>
              <a:t>Somebody wants what you have rejected.</a:t>
            </a:r>
          </a:p>
          <a:p>
            <a:pPr marL="793750" indent="-793750">
              <a:buFont typeface="+mj-lt"/>
              <a:buAutoNum type="arabicPeriod" startAt="18"/>
            </a:pPr>
            <a:r>
              <a:rPr lang="en-US" sz="4400" dirty="0"/>
              <a:t> </a:t>
            </a:r>
            <a:r>
              <a:rPr lang="en-US" sz="4400" dirty="0" smtClean="0"/>
              <a:t>Cater to your spouses satisfaction.</a:t>
            </a:r>
            <a:endParaRPr lang="en-US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 marL="688975" indent="-688975">
              <a:buFont typeface="+mj-lt"/>
              <a:buAutoNum type="arabicPeriod" startAt="23"/>
            </a:pPr>
            <a:r>
              <a:rPr lang="en-US" sz="4000" dirty="0" smtClean="0"/>
              <a:t>The church has women who work for the devil looking to cause godly men to fall and vice versa.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4000" dirty="0"/>
              <a:t> </a:t>
            </a:r>
            <a:r>
              <a:rPr lang="en-US" sz="4000" dirty="0" smtClean="0"/>
              <a:t>You can’t turn a Ho into a Housewife.</a:t>
            </a:r>
          </a:p>
          <a:p>
            <a:pPr marL="688975" indent="-688975">
              <a:buFont typeface="+mj-lt"/>
              <a:buAutoNum type="arabicPeriod" startAt="23"/>
            </a:pPr>
            <a:r>
              <a:rPr lang="en-US" sz="4000" dirty="0"/>
              <a:t> </a:t>
            </a:r>
            <a:r>
              <a:rPr lang="en-US" sz="4000" dirty="0" smtClean="0"/>
              <a:t>You can’t change anybody except  yourself.</a:t>
            </a:r>
          </a:p>
          <a:p>
            <a:pPr marL="749300" indent="-749300">
              <a:buFont typeface="+mj-lt"/>
              <a:buAutoNum type="arabicPeriod" startAt="23"/>
            </a:pPr>
            <a:r>
              <a:rPr lang="en-US" sz="4000" dirty="0"/>
              <a:t> </a:t>
            </a:r>
            <a:r>
              <a:rPr lang="en-US" sz="4000" dirty="0" smtClean="0"/>
              <a:t>Strong men are confident in their manhood.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US" sz="4000" dirty="0"/>
              <a:t> </a:t>
            </a:r>
            <a:r>
              <a:rPr lang="en-US" sz="4000" dirty="0" smtClean="0"/>
              <a:t>The truth hurts, but will set you free!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Autofit/>
          </a:bodyPr>
          <a:lstStyle/>
          <a:p>
            <a:pPr marL="749300" indent="-749300">
              <a:buFont typeface="+mj-lt"/>
              <a:buAutoNum type="arabicPeriod" startAt="28"/>
            </a:pPr>
            <a:r>
              <a:rPr lang="en-US" sz="4400" dirty="0" smtClean="0"/>
              <a:t>Husbands protect your wives!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sz="4400" dirty="0"/>
              <a:t> </a:t>
            </a:r>
            <a:r>
              <a:rPr lang="en-US" sz="4400" dirty="0" smtClean="0"/>
              <a:t>You will reap what you have sown.</a:t>
            </a:r>
          </a:p>
          <a:p>
            <a:pPr marL="749300" indent="-749300">
              <a:buFont typeface="+mj-lt"/>
              <a:buAutoNum type="arabicPeriod" startAt="28"/>
            </a:pPr>
            <a:r>
              <a:rPr lang="en-US" sz="4400" dirty="0" smtClean="0"/>
              <a:t>When you fight make sure you put on some Vaseline! </a:t>
            </a:r>
            <a:endParaRPr lang="en-US" sz="4400" dirty="0"/>
          </a:p>
          <a:p>
            <a:pPr marL="749300" indent="-749300">
              <a:buFont typeface="+mj-lt"/>
              <a:buAutoNum type="arabicPeriod" startAt="28"/>
            </a:pPr>
            <a:r>
              <a:rPr lang="en-US" sz="4400" dirty="0" smtClean="0"/>
              <a:t>Recognize quickly when you are with the wrong person.</a:t>
            </a:r>
          </a:p>
          <a:p>
            <a:pPr marL="749300" indent="-749300">
              <a:buFont typeface="+mj-lt"/>
              <a:buAutoNum type="arabicPeriod" startAt="28"/>
            </a:pPr>
            <a:r>
              <a:rPr lang="en-US" sz="4400" dirty="0" smtClean="0"/>
              <a:t>Don’t lose your life in the wrong person.</a:t>
            </a:r>
            <a:endParaRPr lang="en-US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Autofit/>
          </a:bodyPr>
          <a:lstStyle/>
          <a:p>
            <a:pPr marL="793750" indent="-793750">
              <a:buFont typeface="+mj-lt"/>
              <a:buAutoNum type="arabicPeriod" startAt="33"/>
            </a:pPr>
            <a:r>
              <a:rPr lang="en-US" sz="4400" dirty="0" smtClean="0"/>
              <a:t>No shooting or throwing hands!</a:t>
            </a:r>
          </a:p>
          <a:p>
            <a:pPr marL="793750" indent="-793750">
              <a:buFont typeface="+mj-lt"/>
              <a:buAutoNum type="arabicPeriod" startAt="33"/>
            </a:pPr>
            <a:r>
              <a:rPr lang="en-US" sz="4400" dirty="0" smtClean="0"/>
              <a:t>Ask God first before marrying  anyone.</a:t>
            </a:r>
          </a:p>
          <a:p>
            <a:pPr marL="514350" indent="-514350">
              <a:buFont typeface="+mj-lt"/>
              <a:buAutoNum type="arabicPeriod" startAt="33"/>
            </a:pPr>
            <a:r>
              <a:rPr lang="en-US" sz="4400" dirty="0" smtClean="0"/>
              <a:t> You can’t go back again.</a:t>
            </a:r>
          </a:p>
          <a:p>
            <a:pPr marL="793750" indent="-793750">
              <a:buFont typeface="+mj-lt"/>
              <a:buAutoNum type="arabicPeriod" startAt="33"/>
            </a:pPr>
            <a:r>
              <a:rPr lang="en-US" sz="4400" dirty="0" smtClean="0"/>
              <a:t>What looks like weakness is really strength.</a:t>
            </a:r>
          </a:p>
          <a:p>
            <a:pPr marL="749300" indent="-749300">
              <a:buFont typeface="+mj-lt"/>
              <a:buAutoNum type="arabicPeriod" startAt="33"/>
            </a:pPr>
            <a:r>
              <a:rPr lang="en-US" sz="4400" dirty="0" smtClean="0"/>
              <a:t> It takes a big man to admit he made a mistake.</a:t>
            </a:r>
            <a:endParaRPr lang="en-US" sz="4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793750" indent="-793750">
              <a:buFont typeface="+mj-lt"/>
              <a:buAutoNum type="arabicPeriod" startAt="38"/>
            </a:pPr>
            <a:r>
              <a:rPr lang="en-US" sz="4400" dirty="0" smtClean="0"/>
              <a:t>A wife brings favor from the Lord!</a:t>
            </a:r>
          </a:p>
          <a:p>
            <a:pPr marL="793750" indent="-793750">
              <a:buFont typeface="+mj-lt"/>
              <a:buAutoNum type="arabicPeriod" startAt="38"/>
            </a:pPr>
            <a:r>
              <a:rPr lang="en-US" sz="4400" dirty="0" smtClean="0"/>
              <a:t>You don’t want somebody else raising your kids.</a:t>
            </a:r>
          </a:p>
          <a:p>
            <a:pPr marL="854075" indent="-854075">
              <a:buFont typeface="+mj-lt"/>
              <a:buAutoNum type="arabicPeriod" startAt="38"/>
              <a:tabLst>
                <a:tab pos="793750" algn="l"/>
              </a:tabLst>
            </a:pPr>
            <a:r>
              <a:rPr lang="en-US" sz="4400" dirty="0" smtClean="0"/>
              <a:t>Look with your eyes not with your hands.</a:t>
            </a:r>
            <a:endParaRPr lang="en-US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en-US" sz="83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THC Ministries</a:t>
            </a:r>
            <a:endParaRPr lang="en-US" sz="83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Building healthy families, </a:t>
            </a:r>
          </a:p>
          <a:p>
            <a:pPr algn="ctr">
              <a:buNone/>
            </a:pPr>
            <a:r>
              <a:rPr lang="en-US" sz="6600" dirty="0" smtClean="0"/>
              <a:t>one marriage at a time!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hlinkClick r:id="rId2"/>
              </a:rPr>
              <a:t>Eph 5:24</a:t>
            </a:r>
            <a:r>
              <a:rPr lang="en-US" sz="4800" dirty="0" smtClean="0"/>
              <a:t> - Therefore as the church is subject unto Christ, so </a:t>
            </a:r>
            <a:r>
              <a:rPr lang="en-US" sz="4800" i="1" dirty="0" smtClean="0"/>
              <a:t>let</a:t>
            </a:r>
            <a:r>
              <a:rPr lang="en-US" sz="4800" dirty="0" smtClean="0"/>
              <a:t> the wives </a:t>
            </a:r>
            <a:r>
              <a:rPr lang="en-US" sz="4800" i="1" dirty="0" smtClean="0"/>
              <a:t>be</a:t>
            </a:r>
            <a:r>
              <a:rPr lang="en-US" sz="4800" dirty="0" smtClean="0"/>
              <a:t> to their own husbands in every thing.</a:t>
            </a:r>
          </a:p>
          <a:p>
            <a:r>
              <a:rPr lang="en-US" sz="4800" dirty="0" smtClean="0">
                <a:hlinkClick r:id="rId3"/>
              </a:rPr>
              <a:t>Eph 5:25</a:t>
            </a:r>
            <a:r>
              <a:rPr lang="en-US" sz="4800" dirty="0" smtClean="0"/>
              <a:t> - Husbands, love your wives, even as Christ also loved the church, and gave himself for it;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Building a strong Church, one marriage at a time.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2491719" y="152400"/>
            <a:ext cx="41506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Jesus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Poppy</a:t>
            </a:r>
            <a:endParaRPr lang="en-US" sz="7200" b="1" dirty="0"/>
          </a:p>
        </p:txBody>
      </p:sp>
      <p:pic>
        <p:nvPicPr>
          <p:cNvPr id="4" name="Content Placeholder 3" descr="imagesX9WE45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95400"/>
            <a:ext cx="8534400" cy="53888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Sheila &amp; Mike</a:t>
            </a:r>
            <a:endParaRPr lang="en-US" sz="6600" b="1" dirty="0"/>
          </a:p>
        </p:txBody>
      </p:sp>
      <p:pic>
        <p:nvPicPr>
          <p:cNvPr id="4" name="Content Placeholder 3" descr="d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3900" r="32954" b="37706"/>
          <a:stretch>
            <a:fillRect/>
          </a:stretch>
        </p:blipFill>
        <p:spPr>
          <a:xfrm>
            <a:off x="1219200" y="990601"/>
            <a:ext cx="6781800" cy="5867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Diana &amp; Terry </a:t>
            </a:r>
            <a:endParaRPr lang="en-US" sz="6600" b="1" dirty="0"/>
          </a:p>
        </p:txBody>
      </p:sp>
      <p:pic>
        <p:nvPicPr>
          <p:cNvPr id="4" name="Content Placeholder 3" descr="thFBA0RZ8A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381000" y="1066801"/>
            <a:ext cx="8313877" cy="57912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Sheila &amp; Diana</a:t>
            </a:r>
            <a:endParaRPr lang="en-US" sz="6600" b="1" dirty="0"/>
          </a:p>
        </p:txBody>
      </p:sp>
      <p:pic>
        <p:nvPicPr>
          <p:cNvPr id="4" name="Content Placeholder 3" descr="Sheil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123512"/>
            <a:ext cx="7543800" cy="565056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Trin</a:t>
            </a:r>
            <a:r>
              <a:rPr lang="en-US" sz="7200" b="1" dirty="0"/>
              <a:t>a</a:t>
            </a:r>
          </a:p>
        </p:txBody>
      </p:sp>
      <p:pic>
        <p:nvPicPr>
          <p:cNvPr id="4" name="Content Placeholder 3" descr="imagesLGFU0OQ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990600"/>
            <a:ext cx="6095999" cy="584438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Troy</a:t>
            </a:r>
            <a:endParaRPr lang="en-US" sz="6600" b="1" dirty="0"/>
          </a:p>
        </p:txBody>
      </p:sp>
      <p:pic>
        <p:nvPicPr>
          <p:cNvPr id="4" name="Content Placeholder 3" descr="thH6YODNL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1039091"/>
            <a:ext cx="4267200" cy="581890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2954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The </a:t>
            </a:r>
            <a:br>
              <a:rPr lang="en-US" sz="6600" b="1" dirty="0" smtClean="0"/>
            </a:br>
            <a:r>
              <a:rPr lang="en-US" sz="6600" b="1" dirty="0" smtClean="0"/>
              <a:t>New </a:t>
            </a:r>
            <a:br>
              <a:rPr lang="en-US" sz="6600" b="1" dirty="0" smtClean="0"/>
            </a:br>
            <a:r>
              <a:rPr lang="en-US" sz="6600" b="1" dirty="0" smtClean="0"/>
              <a:t>Sheila</a:t>
            </a:r>
            <a:endParaRPr lang="en-US" sz="6600" b="1" dirty="0"/>
          </a:p>
        </p:txBody>
      </p:sp>
      <p:pic>
        <p:nvPicPr>
          <p:cNvPr id="4" name="Content Placeholder 3" descr="imagesNGU66S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953000" cy="671279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432</Words>
  <Application>Microsoft Office PowerPoint</Application>
  <PresentationFormat>On-screen Show (4:3)</PresentationFormat>
  <Paragraphs>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40 things I learned from:</vt:lpstr>
      <vt:lpstr>Slide 2</vt:lpstr>
      <vt:lpstr>Poppy</vt:lpstr>
      <vt:lpstr>Sheila &amp; Mike</vt:lpstr>
      <vt:lpstr>Diana &amp; Terry </vt:lpstr>
      <vt:lpstr>Sheila &amp; Diana</vt:lpstr>
      <vt:lpstr>Trina</vt:lpstr>
      <vt:lpstr>Troy</vt:lpstr>
      <vt:lpstr>The  New  Sheila</vt:lpstr>
      <vt:lpstr>Sheila &amp; Troy </vt:lpstr>
      <vt:lpstr>The 40 things……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THC Ministries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40 things I learned from:</dc:title>
  <dc:creator>Lisa</dc:creator>
  <cp:lastModifiedBy>Lisa</cp:lastModifiedBy>
  <cp:revision>35</cp:revision>
  <dcterms:created xsi:type="dcterms:W3CDTF">2018-10-13T20:30:58Z</dcterms:created>
  <dcterms:modified xsi:type="dcterms:W3CDTF">2018-10-14T13:51:32Z</dcterms:modified>
</cp:coreProperties>
</file>