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70" r:id="rId8"/>
    <p:sldId id="269" r:id="rId9"/>
    <p:sldId id="275" r:id="rId10"/>
    <p:sldId id="263" r:id="rId11"/>
    <p:sldId id="274" r:id="rId12"/>
    <p:sldId id="262" r:id="rId13"/>
    <p:sldId id="282" r:id="rId14"/>
    <p:sldId id="276" r:id="rId15"/>
    <p:sldId id="281" r:id="rId16"/>
    <p:sldId id="261" r:id="rId17"/>
    <p:sldId id="260" r:id="rId18"/>
    <p:sldId id="259" r:id="rId19"/>
    <p:sldId id="258" r:id="rId20"/>
    <p:sldId id="271" r:id="rId21"/>
    <p:sldId id="273" r:id="rId22"/>
    <p:sldId id="272" r:id="rId23"/>
    <p:sldId id="278" r:id="rId24"/>
    <p:sldId id="277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C7D9-C446-4BEE-8A7B-B73F122E537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3CA9-EAF3-463B-9371-0914CCA9C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1co/7/2/s_1069002" TargetMode="External"/><Relationship Id="rId2" Type="http://schemas.openxmlformats.org/officeDocument/2006/relationships/hyperlink" Target="https://www.blueletterbible.org/kjv/1co/7/1/s_10690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1co/7/4/s_1069004" TargetMode="External"/><Relationship Id="rId2" Type="http://schemas.openxmlformats.org/officeDocument/2006/relationships/hyperlink" Target="https://www.blueletterbible.org/kjv/1co/7/3/s_106900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kjv/1co/7/5/s_10690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21/s_1102021" TargetMode="External"/><Relationship Id="rId2" Type="http://schemas.openxmlformats.org/officeDocument/2006/relationships/hyperlink" Target="https://www.blueletterbible.org/kjv/eph/5/20/s_110202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1co/7/10/s_1069010" TargetMode="External"/><Relationship Id="rId2" Type="http://schemas.openxmlformats.org/officeDocument/2006/relationships/hyperlink" Target="https://www.blueletterbible.org/kjv/1co/7/9/s_10690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letterbible.org/kjv/1co/7/11/s_106901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23/s_1102023" TargetMode="External"/><Relationship Id="rId2" Type="http://schemas.openxmlformats.org/officeDocument/2006/relationships/hyperlink" Target="https://www.blueletterbible.org/kjv/eph/5/22/s_11020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25/s_1102025" TargetMode="External"/><Relationship Id="rId2" Type="http://schemas.openxmlformats.org/officeDocument/2006/relationships/hyperlink" Target="https://www.blueletterbible.org/kjv/eph/5/24/s_11020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27/s_1102027" TargetMode="External"/><Relationship Id="rId2" Type="http://schemas.openxmlformats.org/officeDocument/2006/relationships/hyperlink" Target="https://www.blueletterbible.org/kjv/eph/5/26/s_110202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29/s_1102029" TargetMode="External"/><Relationship Id="rId2" Type="http://schemas.openxmlformats.org/officeDocument/2006/relationships/hyperlink" Target="https://www.blueletterbible.org/kjv/eph/5/28/s_11020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31/s_1102031" TargetMode="External"/><Relationship Id="rId2" Type="http://schemas.openxmlformats.org/officeDocument/2006/relationships/hyperlink" Target="https://www.blueletterbible.org/kjv/eph/5/30/s_110203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eph/5/33/s_1102033" TargetMode="External"/><Relationship Id="rId2" Type="http://schemas.openxmlformats.org/officeDocument/2006/relationships/hyperlink" Target="https://www.blueletterbible.org/kjv/eph/5/32/s_11020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058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Brush Script MT" pitchFamily="66" charset="0"/>
              </a:rPr>
              <a:t>The Mystery of the Bride</a:t>
            </a:r>
            <a:endParaRPr lang="en-US" sz="7200" b="1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/>
          <a:lstStyle/>
          <a:p>
            <a:pPr>
              <a:buNone/>
            </a:pPr>
            <a:r>
              <a:rPr lang="en-US" sz="7200" b="1" dirty="0" smtClean="0"/>
              <a:t>SUBMIT </a:t>
            </a:r>
          </a:p>
          <a:p>
            <a:r>
              <a:rPr lang="en-US" sz="7200" dirty="0" smtClean="0"/>
              <a:t> accept </a:t>
            </a:r>
            <a:r>
              <a:rPr lang="en-US" sz="7200" dirty="0"/>
              <a:t>or yield to a superior force or to the authority or will of another person.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8XYDXOB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0163"/>
            <a:ext cx="7620000" cy="631767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-marriage-works-best-when-there-is-mutual-submission-johnmor-310160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9" y="0"/>
            <a:ext cx="6019801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rge.56e10e1b59a73_-JEHOVAH-JESUS-HUSBAND-WIFE-.jpg.4dc95d61f84fbb286fd0086cb63c7c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1" y="0"/>
            <a:ext cx="911330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Reverence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deep </a:t>
            </a:r>
            <a:r>
              <a:rPr lang="en-US" sz="4000" dirty="0"/>
              <a:t>respect for someone or something.</a:t>
            </a:r>
          </a:p>
          <a:p>
            <a:r>
              <a:rPr lang="en-US" sz="4000" dirty="0"/>
              <a:t>"rituals showed honor and reverence for the dead"</a:t>
            </a:r>
          </a:p>
          <a:p>
            <a:r>
              <a:rPr lang="en-US" sz="4000" i="1" dirty="0"/>
              <a:t>synonyms</a:t>
            </a:r>
            <a:r>
              <a:rPr lang="en-US" sz="4000" i="1" dirty="0" smtClean="0"/>
              <a:t>: </a:t>
            </a:r>
            <a:r>
              <a:rPr lang="en-US" sz="4000" dirty="0" smtClean="0"/>
              <a:t>high </a:t>
            </a:r>
            <a:r>
              <a:rPr lang="en-US" sz="4000" dirty="0"/>
              <a:t>esteem, high regard, great respect, acclaim, admiration, appreciation, estimation, favor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228600"/>
            <a:ext cx="822960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	     </a:t>
            </a:r>
            <a:endParaRPr lang="en-US" sz="5800" dirty="0" smtClean="0"/>
          </a:p>
          <a:p>
            <a:pPr algn="ctr">
              <a:buNone/>
            </a:pPr>
            <a:r>
              <a:rPr lang="en-US" sz="8600" b="1" dirty="0" smtClean="0">
                <a:latin typeface="Engravers MT" pitchFamily="18" charset="0"/>
              </a:rPr>
              <a:t>Mystery</a:t>
            </a:r>
          </a:p>
          <a:p>
            <a:pPr>
              <a:buNone/>
            </a:pPr>
            <a:r>
              <a:rPr lang="en-US" sz="8600" dirty="0"/>
              <a:t> </a:t>
            </a:r>
            <a:r>
              <a:rPr lang="en-US" sz="8600" dirty="0" smtClean="0"/>
              <a:t>  </a:t>
            </a:r>
          </a:p>
          <a:p>
            <a:pPr>
              <a:buNone/>
            </a:pPr>
            <a:r>
              <a:rPr lang="en-US" sz="8600" dirty="0">
                <a:latin typeface="Elephant" pitchFamily="18" charset="0"/>
              </a:rPr>
              <a:t>	</a:t>
            </a:r>
            <a:r>
              <a:rPr lang="en-US" sz="10900" dirty="0" smtClean="0">
                <a:latin typeface="Elephant" pitchFamily="18" charset="0"/>
              </a:rPr>
              <a:t>Christ          =	     Husband</a:t>
            </a:r>
          </a:p>
          <a:p>
            <a:pPr>
              <a:buNone/>
            </a:pPr>
            <a:endParaRPr lang="en-US" sz="10900" dirty="0" smtClean="0">
              <a:latin typeface="Elephant" pitchFamily="18" charset="0"/>
            </a:endParaRPr>
          </a:p>
          <a:p>
            <a:pPr>
              <a:buNone/>
            </a:pPr>
            <a:r>
              <a:rPr lang="en-US" sz="10900" dirty="0">
                <a:latin typeface="Elephant" pitchFamily="18" charset="0"/>
              </a:rPr>
              <a:t>	</a:t>
            </a:r>
            <a:r>
              <a:rPr lang="en-US" sz="10900" dirty="0" smtClean="0">
                <a:latin typeface="Elephant" pitchFamily="18" charset="0"/>
              </a:rPr>
              <a:t>	&amp;					     &amp;</a:t>
            </a:r>
            <a:endParaRPr lang="en-US" sz="10900" dirty="0">
              <a:latin typeface="Elephant" pitchFamily="18" charset="0"/>
            </a:endParaRPr>
          </a:p>
          <a:p>
            <a:pPr>
              <a:buNone/>
            </a:pPr>
            <a:r>
              <a:rPr lang="en-US" sz="10900" dirty="0" smtClean="0">
                <a:latin typeface="Elephant" pitchFamily="18" charset="0"/>
              </a:rPr>
              <a:t>  </a:t>
            </a:r>
          </a:p>
          <a:p>
            <a:pPr>
              <a:buNone/>
            </a:pPr>
            <a:r>
              <a:rPr lang="en-US" sz="10900" dirty="0">
                <a:latin typeface="Elephant" pitchFamily="18" charset="0"/>
              </a:rPr>
              <a:t>	</a:t>
            </a:r>
            <a:r>
              <a:rPr lang="en-US" sz="10900" dirty="0" smtClean="0">
                <a:latin typeface="Elephant" pitchFamily="18" charset="0"/>
              </a:rPr>
              <a:t> Bride	</a:t>
            </a:r>
            <a:r>
              <a:rPr lang="en-US" sz="10900" dirty="0">
                <a:latin typeface="Elephant" pitchFamily="18" charset="0"/>
              </a:rPr>
              <a:t> </a:t>
            </a:r>
            <a:r>
              <a:rPr lang="en-US" sz="10900" dirty="0" smtClean="0">
                <a:latin typeface="Elephant" pitchFamily="18" charset="0"/>
              </a:rPr>
              <a:t>     =		  Wife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Autofit/>
          </a:bodyPr>
          <a:lstStyle/>
          <a:p>
            <a:r>
              <a:rPr lang="en-US" sz="4200" b="1" u="sng" dirty="0">
                <a:hlinkClick r:id="rId2"/>
              </a:rPr>
              <a:t>1Co 7:1</a:t>
            </a:r>
            <a:r>
              <a:rPr lang="en-US" sz="4200" b="1" dirty="0"/>
              <a:t> </a:t>
            </a:r>
          </a:p>
          <a:p>
            <a:r>
              <a:rPr lang="en-US" sz="4200" dirty="0" smtClean="0"/>
              <a:t>Now </a:t>
            </a:r>
            <a:r>
              <a:rPr lang="en-US" sz="4200" dirty="0"/>
              <a:t>concerning the things whereof ye wrote unto me: </a:t>
            </a:r>
            <a:r>
              <a:rPr lang="en-US" sz="4200" i="1" dirty="0"/>
              <a:t>It is</a:t>
            </a:r>
            <a:r>
              <a:rPr lang="en-US" sz="4200" dirty="0"/>
              <a:t> good for a man not to touch a woman.</a:t>
            </a:r>
          </a:p>
          <a:p>
            <a:r>
              <a:rPr lang="en-US" sz="4200" b="1" u="sng" dirty="0" smtClean="0">
                <a:hlinkClick r:id="rId3"/>
              </a:rPr>
              <a:t>1Co 7:2</a:t>
            </a:r>
            <a:r>
              <a:rPr lang="en-US" sz="4200" b="1" dirty="0" smtClean="0"/>
              <a:t> </a:t>
            </a:r>
          </a:p>
          <a:p>
            <a:r>
              <a:rPr lang="en-US" sz="4200" dirty="0" smtClean="0"/>
              <a:t>Nevertheless, </a:t>
            </a:r>
            <a:r>
              <a:rPr lang="en-US" sz="4200" i="1" dirty="0" smtClean="0"/>
              <a:t>to avoid</a:t>
            </a:r>
            <a:r>
              <a:rPr lang="en-US" sz="4200" dirty="0" smtClean="0"/>
              <a:t> fornication, let every man have his own wife, and let every woman have her own husband.</a:t>
            </a:r>
            <a:endParaRPr lang="en-US" sz="4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/>
          <a:lstStyle/>
          <a:p>
            <a:r>
              <a:rPr lang="en-US" sz="4000" b="1" dirty="0" smtClean="0">
                <a:hlinkClick r:id="rId2"/>
              </a:rPr>
              <a:t>1Co </a:t>
            </a:r>
            <a:r>
              <a:rPr lang="en-US" sz="4000" b="1" dirty="0">
                <a:hlinkClick r:id="rId2"/>
              </a:rPr>
              <a:t>7:3</a:t>
            </a:r>
            <a:r>
              <a:rPr lang="en-US" sz="4000" b="1" dirty="0"/>
              <a:t> </a:t>
            </a:r>
          </a:p>
          <a:p>
            <a:r>
              <a:rPr lang="en-US" sz="4000" dirty="0"/>
              <a:t>Let the husband render unto the wife due benevolence: and likewise also the wife unto the husband</a:t>
            </a:r>
            <a:r>
              <a:rPr lang="en-US" sz="4000" dirty="0" smtClean="0"/>
              <a:t>.</a:t>
            </a:r>
          </a:p>
          <a:p>
            <a:r>
              <a:rPr lang="en-US" sz="4000" b="1" dirty="0" smtClean="0">
                <a:hlinkClick r:id="rId3"/>
              </a:rPr>
              <a:t>1Co 7:4</a:t>
            </a:r>
            <a:r>
              <a:rPr lang="en-US" sz="4000" b="1" dirty="0" smtClean="0"/>
              <a:t> </a:t>
            </a:r>
          </a:p>
          <a:p>
            <a:r>
              <a:rPr lang="en-US" sz="4000" dirty="0" smtClean="0"/>
              <a:t>The wife hath not power of her own body, but the husband: and likewise also the husband hath not power of his own body, but the wife.</a:t>
            </a:r>
          </a:p>
          <a:p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hlinkClick r:id="rId2"/>
              </a:rPr>
              <a:t>1Co </a:t>
            </a:r>
            <a:r>
              <a:rPr lang="en-US" sz="4800" b="1" dirty="0">
                <a:hlinkClick r:id="rId2"/>
              </a:rPr>
              <a:t>7:5</a:t>
            </a:r>
            <a:r>
              <a:rPr lang="en-US" sz="4800" b="1" dirty="0"/>
              <a:t> </a:t>
            </a:r>
          </a:p>
          <a:p>
            <a:r>
              <a:rPr lang="en-US" sz="4800" b="1" dirty="0"/>
              <a:t>Defraud ye </a:t>
            </a:r>
            <a:r>
              <a:rPr lang="en-US" sz="4800" dirty="0"/>
              <a:t>not one the other, except </a:t>
            </a:r>
            <a:r>
              <a:rPr lang="en-US" sz="4800" i="1" dirty="0"/>
              <a:t>it be</a:t>
            </a:r>
            <a:r>
              <a:rPr lang="en-US" sz="4800" dirty="0"/>
              <a:t> with consent for a time, that ye may give yourselves to fasting and prayer; and come together again, that Satan tempt you not for your incontinency.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lnSpcReduction="10000"/>
          </a:bodyPr>
          <a:lstStyle/>
          <a:p>
            <a:r>
              <a:rPr lang="en-US" sz="4800" b="1" u="sng" dirty="0">
                <a:hlinkClick r:id="rId2"/>
              </a:rPr>
              <a:t>Eph 5:20</a:t>
            </a:r>
            <a:r>
              <a:rPr lang="en-US" sz="4800" b="1" dirty="0"/>
              <a:t> </a:t>
            </a:r>
          </a:p>
          <a:p>
            <a:r>
              <a:rPr lang="en-US" sz="4800" dirty="0"/>
              <a:t>Giving thanks always for all things unto God and the Father in the name of our Lord Jesus Christ;</a:t>
            </a:r>
          </a:p>
          <a:p>
            <a:r>
              <a:rPr lang="en-US" sz="4800" b="1" u="sng" dirty="0">
                <a:hlinkClick r:id="rId3"/>
              </a:rPr>
              <a:t>Eph 5:21</a:t>
            </a:r>
            <a:r>
              <a:rPr lang="en-US" sz="4800" b="1" dirty="0"/>
              <a:t> </a:t>
            </a:r>
          </a:p>
          <a:p>
            <a:r>
              <a:rPr lang="en-US" sz="4800" dirty="0"/>
              <a:t>Submitting yourselves one to another in the fear of God.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r>
              <a:rPr lang="en-US" b="1" u="sng" dirty="0">
                <a:hlinkClick r:id="rId2"/>
              </a:rPr>
              <a:t>1Co 7:9</a:t>
            </a:r>
            <a:r>
              <a:rPr lang="en-US" b="1" dirty="0"/>
              <a:t> </a:t>
            </a:r>
          </a:p>
          <a:p>
            <a:r>
              <a:rPr lang="en-US" dirty="0"/>
              <a:t>But if they cannot contain, let them marry: for it is better to marry than to burn.</a:t>
            </a:r>
          </a:p>
          <a:p>
            <a:r>
              <a:rPr lang="en-US" b="1" dirty="0">
                <a:hlinkClick r:id="rId3"/>
              </a:rPr>
              <a:t>1Co 7:10</a:t>
            </a:r>
            <a:r>
              <a:rPr lang="en-US" b="1" dirty="0"/>
              <a:t> </a:t>
            </a:r>
          </a:p>
          <a:p>
            <a:r>
              <a:rPr lang="en-US" dirty="0" smtClean="0"/>
              <a:t>And </a:t>
            </a:r>
            <a:r>
              <a:rPr lang="en-US" dirty="0"/>
              <a:t>unto the married I command, </a:t>
            </a:r>
            <a:r>
              <a:rPr lang="en-US" i="1" dirty="0"/>
              <a:t>yet</a:t>
            </a:r>
            <a:r>
              <a:rPr lang="en-US" dirty="0"/>
              <a:t> not I, but the Lord, Let not the wife depart from </a:t>
            </a:r>
            <a:r>
              <a:rPr lang="en-US" i="1" dirty="0"/>
              <a:t>her</a:t>
            </a:r>
            <a:r>
              <a:rPr lang="en-US" dirty="0"/>
              <a:t> husband:</a:t>
            </a:r>
          </a:p>
          <a:p>
            <a:r>
              <a:rPr lang="en-US" b="1" dirty="0">
                <a:hlinkClick r:id="rId4"/>
              </a:rPr>
              <a:t>1Co 7:11</a:t>
            </a:r>
            <a:r>
              <a:rPr lang="en-US" b="1" dirty="0"/>
              <a:t> </a:t>
            </a:r>
          </a:p>
          <a:p>
            <a:r>
              <a:rPr lang="en-US" dirty="0"/>
              <a:t>But and if she depart, let her remain unmarried, or be reconciled to </a:t>
            </a:r>
            <a:r>
              <a:rPr lang="en-US" i="1" dirty="0"/>
              <a:t>her</a:t>
            </a:r>
            <a:r>
              <a:rPr lang="en-US" dirty="0"/>
              <a:t> husband: and let not the husband put away </a:t>
            </a:r>
            <a:r>
              <a:rPr lang="en-US" i="1" dirty="0"/>
              <a:t>his</a:t>
            </a:r>
            <a:r>
              <a:rPr lang="en-US" dirty="0"/>
              <a:t> wife.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Due Benevolence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Goodwill</a:t>
            </a:r>
            <a:endParaRPr lang="en-US" sz="4800" dirty="0" smtClean="0"/>
          </a:p>
          <a:p>
            <a:r>
              <a:rPr lang="en-US" sz="4800" dirty="0" smtClean="0"/>
              <a:t>Kindness</a:t>
            </a:r>
          </a:p>
          <a:p>
            <a:r>
              <a:rPr lang="en-US" sz="4800" dirty="0" smtClean="0"/>
              <a:t>Conjugal duty</a:t>
            </a:r>
            <a:endParaRPr lang="en-US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DLQ9DJ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229600" cy="4114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riage-or-Wedding-Supper-of-the-Lamb-Bride-Holy-City-New-Jerusalem-Mount-Zion-Jesus-Christ-Revelation-Chapter-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Who is the Bride?</a:t>
            </a:r>
            <a:endParaRPr lang="en-US" sz="6000" dirty="0"/>
          </a:p>
        </p:txBody>
      </p:sp>
      <p:pic>
        <p:nvPicPr>
          <p:cNvPr id="4" name="Content Placeholder 3" descr="Marriage-or-Wedding-Supper-of-the-Lamb-Bride-Holy-City-New-Jerusalem-Mount-Zion-Jesus-Christ-Revelation-Chapter-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5" y="986633"/>
            <a:ext cx="9136945" cy="587136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X86YGE6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-609600"/>
            <a:ext cx="6324600" cy="8359098"/>
          </a:xfrm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Jesus &amp; the Bride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hlinkClick r:id="rId2"/>
              </a:rPr>
              <a:t>Eph 5:22</a:t>
            </a:r>
            <a:r>
              <a:rPr lang="en-US" sz="4400" b="1" dirty="0"/>
              <a:t> </a:t>
            </a:r>
          </a:p>
          <a:p>
            <a:r>
              <a:rPr lang="en-US" sz="4400" dirty="0" smtClean="0"/>
              <a:t>Wives</a:t>
            </a:r>
            <a:r>
              <a:rPr lang="en-US" sz="4400" dirty="0"/>
              <a:t>, submit yourselves unto your own husbands, as unto the Lord.</a:t>
            </a:r>
          </a:p>
          <a:p>
            <a:r>
              <a:rPr lang="en-US" sz="4400" b="1" dirty="0">
                <a:hlinkClick r:id="rId3"/>
              </a:rPr>
              <a:t>Eph 5:23</a:t>
            </a:r>
            <a:r>
              <a:rPr lang="en-US" sz="4400" b="1" dirty="0"/>
              <a:t> </a:t>
            </a:r>
          </a:p>
          <a:p>
            <a:r>
              <a:rPr lang="en-US" sz="4400" dirty="0"/>
              <a:t>For the husband is the head of the wife, even as Christ is the head of the church: and he is the saviour of the body.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hlinkClick r:id="rId2"/>
              </a:rPr>
              <a:t>Eph 5:24</a:t>
            </a:r>
            <a:r>
              <a:rPr lang="en-US" sz="4400" b="1" dirty="0"/>
              <a:t> </a:t>
            </a:r>
          </a:p>
          <a:p>
            <a:r>
              <a:rPr lang="en-US" sz="4400" dirty="0"/>
              <a:t>Therefore as the church is </a:t>
            </a:r>
            <a:r>
              <a:rPr lang="en-US" sz="4400" b="1" u="sng" dirty="0"/>
              <a:t>subject</a:t>
            </a:r>
            <a:r>
              <a:rPr lang="en-US" sz="4400" dirty="0"/>
              <a:t> unto Christ, so </a:t>
            </a:r>
            <a:r>
              <a:rPr lang="en-US" sz="4400" i="1" dirty="0"/>
              <a:t>let</a:t>
            </a:r>
            <a:r>
              <a:rPr lang="en-US" sz="4400" dirty="0"/>
              <a:t> the wives </a:t>
            </a:r>
            <a:r>
              <a:rPr lang="en-US" sz="4400" i="1" dirty="0"/>
              <a:t>be</a:t>
            </a:r>
            <a:r>
              <a:rPr lang="en-US" sz="4400" dirty="0"/>
              <a:t> to their own husbands in every thing.</a:t>
            </a:r>
          </a:p>
          <a:p>
            <a:r>
              <a:rPr lang="en-US" sz="4400" b="1" dirty="0">
                <a:hlinkClick r:id="rId3"/>
              </a:rPr>
              <a:t>Eph 5:25</a:t>
            </a:r>
            <a:r>
              <a:rPr lang="en-US" sz="4400" b="1" dirty="0"/>
              <a:t> </a:t>
            </a:r>
          </a:p>
          <a:p>
            <a:r>
              <a:rPr lang="en-US" sz="4400" dirty="0" smtClean="0"/>
              <a:t>Husbands</a:t>
            </a:r>
            <a:r>
              <a:rPr lang="en-US" sz="4400" dirty="0"/>
              <a:t>, love your wives, even as Christ also loved the church, and gave himself for it;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/>
          <a:lstStyle/>
          <a:p>
            <a:r>
              <a:rPr lang="en-US" sz="4000" b="1" u="sng" dirty="0">
                <a:hlinkClick r:id="rId2"/>
              </a:rPr>
              <a:t>Eph 5:26</a:t>
            </a:r>
            <a:r>
              <a:rPr lang="en-US" sz="4000" b="1" dirty="0"/>
              <a:t> </a:t>
            </a:r>
          </a:p>
          <a:p>
            <a:r>
              <a:rPr lang="en-US" sz="4000" dirty="0"/>
              <a:t>That he might sanctify and cleanse it with the washing of water by the word,</a:t>
            </a:r>
          </a:p>
          <a:p>
            <a:r>
              <a:rPr lang="en-US" sz="4000" b="1" dirty="0">
                <a:hlinkClick r:id="rId3"/>
              </a:rPr>
              <a:t>Eph 5:27</a:t>
            </a:r>
            <a:r>
              <a:rPr lang="en-US" sz="4000" b="1" dirty="0"/>
              <a:t> </a:t>
            </a:r>
          </a:p>
          <a:p>
            <a:r>
              <a:rPr lang="en-US" sz="4000" dirty="0"/>
              <a:t>That he might present it to himself a glorious church, not having spot, or wrinkle, or any such thing; but that it should be holy and without blemish.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hlinkClick r:id="rId2"/>
              </a:rPr>
              <a:t>Eph 5:28</a:t>
            </a:r>
            <a:r>
              <a:rPr lang="en-US" sz="4400" b="1" dirty="0"/>
              <a:t> </a:t>
            </a:r>
          </a:p>
          <a:p>
            <a:r>
              <a:rPr lang="en-US" sz="4400" dirty="0"/>
              <a:t>So ought men to love their wives as their own bodies. He that loveth his wife loveth himself.</a:t>
            </a:r>
          </a:p>
          <a:p>
            <a:r>
              <a:rPr lang="en-US" sz="4400" b="1" dirty="0">
                <a:hlinkClick r:id="rId3"/>
              </a:rPr>
              <a:t>Eph 5:29</a:t>
            </a:r>
            <a:r>
              <a:rPr lang="en-US" sz="4400" b="1" dirty="0"/>
              <a:t> </a:t>
            </a:r>
          </a:p>
          <a:p>
            <a:r>
              <a:rPr lang="en-US" sz="4400" dirty="0"/>
              <a:t>For no man ever yet hated his own flesh; but nourisheth and cherisheth it, even as the Lord the church: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/>
          <a:lstStyle/>
          <a:p>
            <a:r>
              <a:rPr lang="en-US" sz="4400" b="1" u="sng" dirty="0">
                <a:hlinkClick r:id="rId2"/>
              </a:rPr>
              <a:t>Eph 5:30</a:t>
            </a:r>
            <a:r>
              <a:rPr lang="en-US" sz="4400" b="1" dirty="0"/>
              <a:t> </a:t>
            </a:r>
          </a:p>
          <a:p>
            <a:r>
              <a:rPr lang="en-US" sz="4400" dirty="0"/>
              <a:t>For we are members of his body, of his flesh, and of his bones.</a:t>
            </a:r>
          </a:p>
          <a:p>
            <a:r>
              <a:rPr lang="en-US" sz="4400" b="1" dirty="0">
                <a:hlinkClick r:id="rId3"/>
              </a:rPr>
              <a:t>Eph 5:31</a:t>
            </a:r>
            <a:r>
              <a:rPr lang="en-US" sz="4400" b="1" dirty="0"/>
              <a:t> </a:t>
            </a:r>
          </a:p>
          <a:p>
            <a:r>
              <a:rPr lang="en-US" sz="4400" dirty="0"/>
              <a:t>For this cause shall a man leave his father and mother, and shall be joined unto his wife, and they two shall be one flesh.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hlinkClick r:id="rId2"/>
              </a:rPr>
              <a:t>Eph 5:32</a:t>
            </a:r>
            <a:r>
              <a:rPr lang="en-US" sz="4400" b="1" dirty="0"/>
              <a:t> </a:t>
            </a:r>
          </a:p>
          <a:p>
            <a:r>
              <a:rPr lang="en-US" sz="4400" dirty="0"/>
              <a:t>This is a great mystery: but I speak concerning Christ and the church.</a:t>
            </a:r>
          </a:p>
          <a:p>
            <a:r>
              <a:rPr lang="en-US" sz="4400" b="1" dirty="0">
                <a:hlinkClick r:id="rId3"/>
              </a:rPr>
              <a:t>Eph 5:33</a:t>
            </a:r>
            <a:r>
              <a:rPr lang="en-US" sz="4400" b="1" dirty="0"/>
              <a:t> </a:t>
            </a:r>
          </a:p>
          <a:p>
            <a:r>
              <a:rPr lang="en-US" sz="4400" dirty="0"/>
              <a:t>Nevertheless let every one of you in particular so love his wife even as himself; and the wife </a:t>
            </a:r>
            <a:r>
              <a:rPr lang="en-US" sz="4400" i="1" dirty="0"/>
              <a:t>see</a:t>
            </a:r>
            <a:r>
              <a:rPr lang="en-US" sz="4400" dirty="0"/>
              <a:t> that she reverence </a:t>
            </a:r>
            <a:r>
              <a:rPr lang="en-US" sz="4400" i="1" dirty="0"/>
              <a:t>her</a:t>
            </a:r>
            <a:r>
              <a:rPr lang="en-US" sz="4400" dirty="0"/>
              <a:t> husband.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65091" cy="642381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622</Words>
  <Application>Microsoft Office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Mystery of the Bride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Reverence</vt:lpstr>
      <vt:lpstr>Slide 15</vt:lpstr>
      <vt:lpstr>Slide 16</vt:lpstr>
      <vt:lpstr>Slide 17</vt:lpstr>
      <vt:lpstr>Slide 18</vt:lpstr>
      <vt:lpstr>Slide 19</vt:lpstr>
      <vt:lpstr>Slide 20</vt:lpstr>
      <vt:lpstr>Due Benevolence</vt:lpstr>
      <vt:lpstr>Slide 22</vt:lpstr>
      <vt:lpstr>Slide 23</vt:lpstr>
      <vt:lpstr>Who is the Bride?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Mystery of the Bride</dc:title>
  <dc:creator>Lisa</dc:creator>
  <cp:lastModifiedBy>Lisa</cp:lastModifiedBy>
  <cp:revision>17</cp:revision>
  <dcterms:created xsi:type="dcterms:W3CDTF">2018-09-23T02:07:01Z</dcterms:created>
  <dcterms:modified xsi:type="dcterms:W3CDTF">2018-09-23T13:42:37Z</dcterms:modified>
</cp:coreProperties>
</file>