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242C-E2B1-4381-91E5-01DBCE8A4C85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5CD-A9A0-4E7B-8EEF-1581DE2842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242C-E2B1-4381-91E5-01DBCE8A4C85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5CD-A9A0-4E7B-8EEF-1581DE2842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242C-E2B1-4381-91E5-01DBCE8A4C85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5CD-A9A0-4E7B-8EEF-1581DE2842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242C-E2B1-4381-91E5-01DBCE8A4C85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5CD-A9A0-4E7B-8EEF-1581DE2842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242C-E2B1-4381-91E5-01DBCE8A4C85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5CD-A9A0-4E7B-8EEF-1581DE2842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242C-E2B1-4381-91E5-01DBCE8A4C85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5CD-A9A0-4E7B-8EEF-1581DE2842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242C-E2B1-4381-91E5-01DBCE8A4C85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5CD-A9A0-4E7B-8EEF-1581DE2842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242C-E2B1-4381-91E5-01DBCE8A4C85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5CD-A9A0-4E7B-8EEF-1581DE2842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242C-E2B1-4381-91E5-01DBCE8A4C85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5CD-A9A0-4E7B-8EEF-1581DE2842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242C-E2B1-4381-91E5-01DBCE8A4C85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5CD-A9A0-4E7B-8EEF-1581DE2842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242C-E2B1-4381-91E5-01DBCE8A4C85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515CD-A9A0-4E7B-8EEF-1581DE2842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F242C-E2B1-4381-91E5-01DBCE8A4C85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515CD-A9A0-4E7B-8EEF-1581DE2842E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Lisa\Videos\Kirk%20Whalum%20-%20Falling%20In%20Love%20With%20Jesus.mp4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lueletterbible.org/kjv/rom/5/8/s_105100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kjv/jhn/12/32/s_1009032" TargetMode="External"/><Relationship Id="rId2" Type="http://schemas.openxmlformats.org/officeDocument/2006/relationships/hyperlink" Target="https://www.blueletterbible.org/kjv/jhn/12/31/s_100903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lueletterbible.org/kjv/mal/1/11/s_92601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xres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in love with Jesus!</a:t>
            </a:r>
            <a:endParaRPr lang="en-US" dirty="0"/>
          </a:p>
        </p:txBody>
      </p:sp>
      <p:pic>
        <p:nvPicPr>
          <p:cNvPr id="4" name="Kirk Whalum - Falling In Love With Jesus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85800" y="1219200"/>
            <a:ext cx="8001000" cy="541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973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r>
              <a:rPr lang="en-US" sz="6600" dirty="0" smtClean="0">
                <a:hlinkClick r:id="rId2"/>
              </a:rPr>
              <a:t>Rom 5:8</a:t>
            </a:r>
            <a:r>
              <a:rPr lang="en-US" sz="6600" dirty="0" smtClean="0"/>
              <a:t> - But God </a:t>
            </a:r>
            <a:r>
              <a:rPr lang="en-US" sz="6600" dirty="0" err="1" smtClean="0"/>
              <a:t>commendeth</a:t>
            </a:r>
            <a:r>
              <a:rPr lang="en-US" sz="6600" dirty="0" smtClean="0"/>
              <a:t> his love toward us, in that, while we were yet sinners, Christ died for us.</a:t>
            </a:r>
            <a:endParaRPr lang="en-US" sz="6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eppin J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52147" y="0"/>
            <a:ext cx="9196147" cy="688823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sz="4800" dirty="0" err="1" smtClean="0">
                <a:hlinkClick r:id="rId2"/>
              </a:rPr>
              <a:t>Jhn</a:t>
            </a:r>
            <a:r>
              <a:rPr lang="en-US" sz="4800" dirty="0" smtClean="0">
                <a:hlinkClick r:id="rId2"/>
              </a:rPr>
              <a:t> 12:31</a:t>
            </a:r>
            <a:r>
              <a:rPr lang="en-US" sz="4800" dirty="0" smtClean="0"/>
              <a:t> - Now is the judgment of this world: now shall the prince of this world be cast out.</a:t>
            </a:r>
          </a:p>
          <a:p>
            <a:r>
              <a:rPr lang="en-US" sz="4800" dirty="0" err="1" smtClean="0">
                <a:hlinkClick r:id="rId3"/>
              </a:rPr>
              <a:t>Jhn</a:t>
            </a:r>
            <a:r>
              <a:rPr lang="en-US" sz="4800" dirty="0" smtClean="0">
                <a:hlinkClick r:id="rId3"/>
              </a:rPr>
              <a:t> 12:32</a:t>
            </a:r>
            <a:r>
              <a:rPr lang="en-US" sz="4800" dirty="0" smtClean="0"/>
              <a:t> - And I, if I be lifted up from the earth, will draw all </a:t>
            </a:r>
            <a:r>
              <a:rPr lang="en-US" sz="4800" i="1" dirty="0" smtClean="0"/>
              <a:t>men</a:t>
            </a:r>
            <a:r>
              <a:rPr lang="en-US" sz="4800" dirty="0" smtClean="0"/>
              <a:t> unto me.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How many people on your job would be surprised to learn you are a Christian?</a:t>
            </a:r>
            <a:endParaRPr lang="en-US" b="1" dirty="0"/>
          </a:p>
        </p:txBody>
      </p:sp>
      <p:pic>
        <p:nvPicPr>
          <p:cNvPr id="4" name="Picture 3" descr="Surprised look mem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1371601"/>
            <a:ext cx="51054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hlinkClick r:id="rId2"/>
              </a:rPr>
              <a:t>Mal 1:11</a:t>
            </a:r>
            <a:r>
              <a:rPr lang="en-US" sz="4400" dirty="0" smtClean="0"/>
              <a:t> - For from the rising of the sun even unto the going down of the same my name </a:t>
            </a:r>
            <a:r>
              <a:rPr lang="en-US" sz="4400" i="1" dirty="0" smtClean="0"/>
              <a:t>shall be</a:t>
            </a:r>
            <a:r>
              <a:rPr lang="en-US" sz="4400" dirty="0" smtClean="0"/>
              <a:t> great among the Gentiles; and in every place incense </a:t>
            </a:r>
            <a:r>
              <a:rPr lang="en-US" sz="4400" i="1" dirty="0" smtClean="0"/>
              <a:t>shall be</a:t>
            </a:r>
            <a:r>
              <a:rPr lang="en-US" sz="4400" dirty="0" smtClean="0"/>
              <a:t> offered unto my name, and a pure offering: for my name </a:t>
            </a:r>
            <a:r>
              <a:rPr lang="en-US" sz="4400" i="1" dirty="0" smtClean="0"/>
              <a:t>shall be</a:t>
            </a:r>
            <a:r>
              <a:rPr lang="en-US" sz="4400" dirty="0" smtClean="0"/>
              <a:t> great among the heathen, saith the LORD of hosts.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What we do Rep</a:t>
            </a:r>
            <a:endParaRPr lang="en-US" sz="6000" b="1" dirty="0"/>
          </a:p>
        </p:txBody>
      </p:sp>
      <p:pic>
        <p:nvPicPr>
          <p:cNvPr id="4" name="Content Placeholder 3" descr="imagesW2OPD15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3196" y="1447800"/>
            <a:ext cx="8566004" cy="481300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err="1" smtClean="0"/>
              <a:t>Nicki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Minaj’s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Barbies</a:t>
            </a:r>
            <a:endParaRPr lang="en-US" sz="6600" b="1" dirty="0"/>
          </a:p>
        </p:txBody>
      </p:sp>
      <p:pic>
        <p:nvPicPr>
          <p:cNvPr id="4" name="Content Placeholder 3" descr="imagesT8RMG4Y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545642"/>
            <a:ext cx="8458200" cy="508375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err="1" smtClean="0"/>
              <a:t>Beyonce’s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Beyhive</a:t>
            </a:r>
            <a:endParaRPr lang="en-US" sz="6600" b="1" dirty="0"/>
          </a:p>
        </p:txBody>
      </p:sp>
      <p:pic>
        <p:nvPicPr>
          <p:cNvPr id="4" name="Content Placeholder 3" descr="imagesWCIKJE9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302860"/>
            <a:ext cx="9144000" cy="555513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jeremy-scot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Matthew 12:34b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….. for out of the abundance of the heart the mouth </a:t>
            </a:r>
            <a:r>
              <a:rPr lang="en-US" sz="5400" dirty="0" err="1" smtClean="0"/>
              <a:t>speaketh</a:t>
            </a:r>
            <a:r>
              <a:rPr lang="en-US" sz="5400" dirty="0" smtClean="0"/>
              <a:t>.</a:t>
            </a:r>
            <a:endParaRPr lang="en-US" sz="5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175</Words>
  <Application>Microsoft Office PowerPoint</Application>
  <PresentationFormat>On-screen Show (4:3)</PresentationFormat>
  <Paragraphs>11</Paragraphs>
  <Slides>12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How many people on your job would be surprised to learn you are a Christian?</vt:lpstr>
      <vt:lpstr>Slide 4</vt:lpstr>
      <vt:lpstr>What we do Rep</vt:lpstr>
      <vt:lpstr>Nicki Minaj’s Barbies</vt:lpstr>
      <vt:lpstr>Beyonce’s Beyhive</vt:lpstr>
      <vt:lpstr>Slide 8</vt:lpstr>
      <vt:lpstr>Matthew 12:34b</vt:lpstr>
      <vt:lpstr>Fall in love with Jesus!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Lisa</dc:creator>
  <cp:lastModifiedBy>Lisa</cp:lastModifiedBy>
  <cp:revision>4</cp:revision>
  <dcterms:created xsi:type="dcterms:W3CDTF">2017-11-05T14:14:27Z</dcterms:created>
  <dcterms:modified xsi:type="dcterms:W3CDTF">2017-11-05T15:29:45Z</dcterms:modified>
</cp:coreProperties>
</file>