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75" r:id="rId6"/>
    <p:sldId id="265" r:id="rId7"/>
    <p:sldId id="266" r:id="rId8"/>
    <p:sldId id="260" r:id="rId9"/>
    <p:sldId id="276" r:id="rId10"/>
    <p:sldId id="259" r:id="rId11"/>
    <p:sldId id="271" r:id="rId12"/>
    <p:sldId id="279" r:id="rId13"/>
    <p:sldId id="268" r:id="rId14"/>
    <p:sldId id="274" r:id="rId15"/>
    <p:sldId id="267" r:id="rId16"/>
    <p:sldId id="262" r:id="rId17"/>
    <p:sldId id="263" r:id="rId18"/>
    <p:sldId id="278" r:id="rId19"/>
    <p:sldId id="280" r:id="rId20"/>
    <p:sldId id="277" r:id="rId21"/>
    <p:sldId id="283" r:id="rId22"/>
    <p:sldId id="269" r:id="rId23"/>
    <p:sldId id="270" r:id="rId24"/>
    <p:sldId id="264" r:id="rId25"/>
    <p:sldId id="273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62" autoAdjust="0"/>
    <p:restoredTop sz="94660"/>
  </p:normalViewPr>
  <p:slideViewPr>
    <p:cSldViewPr>
      <p:cViewPr>
        <p:scale>
          <a:sx n="75" d="100"/>
          <a:sy n="75" d="100"/>
        </p:scale>
        <p:origin x="-8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C658E-FDC7-4460-9C73-564D84B9DD64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7169E-639D-401E-8717-A9EB1C7004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rophetic Feast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9225" y="0"/>
            <a:ext cx="93741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10 </a:t>
            </a:r>
            <a:r>
              <a:rPr lang="en-US" sz="6000" dirty="0" err="1" smtClean="0"/>
              <a:t>Tishrei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Sabbath of Sabbath’s – a strict day of rest, no work can be performed and 25 hours of fasting</a:t>
            </a:r>
          </a:p>
          <a:p>
            <a:r>
              <a:rPr lang="en-US" dirty="0" smtClean="0"/>
              <a:t>Highest Holy Day – of all Jewish holidays</a:t>
            </a:r>
          </a:p>
          <a:p>
            <a:r>
              <a:rPr lang="en-US" dirty="0" smtClean="0"/>
              <a:t>Marks 10 days of Awe</a:t>
            </a:r>
          </a:p>
          <a:p>
            <a:r>
              <a:rPr lang="en-US" dirty="0" smtClean="0"/>
              <a:t>A day of deliverance and salvation</a:t>
            </a:r>
          </a:p>
          <a:p>
            <a:r>
              <a:rPr lang="en-US" dirty="0" smtClean="0"/>
              <a:t>Most of the day is spent in prayer.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os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shuvah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533399"/>
            <a:ext cx="8382000" cy="5410201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orgivene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399" y="533399"/>
            <a:ext cx="7315201" cy="5638801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ays-of-Aw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143000"/>
            <a:ext cx="8382000" cy="37719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357817833716604471174671931_yom-kippu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381000"/>
            <a:ext cx="8305800" cy="60960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Prophesies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Coming of Jesus Christ to the Earth</a:t>
            </a:r>
          </a:p>
          <a:p>
            <a:r>
              <a:rPr lang="en-US" dirty="0" smtClean="0"/>
              <a:t>Jesus as our </a:t>
            </a:r>
            <a:r>
              <a:rPr lang="en-US" dirty="0" err="1" smtClean="0"/>
              <a:t>Kohen</a:t>
            </a:r>
            <a:r>
              <a:rPr lang="en-US" dirty="0" smtClean="0"/>
              <a:t> </a:t>
            </a:r>
            <a:r>
              <a:rPr lang="en-US" dirty="0" err="1" smtClean="0"/>
              <a:t>Godol</a:t>
            </a:r>
            <a:r>
              <a:rPr lang="en-US" dirty="0" smtClean="0"/>
              <a:t> (High Priest) after the order of </a:t>
            </a:r>
            <a:r>
              <a:rPr lang="en-US" dirty="0" err="1" smtClean="0"/>
              <a:t>Malki-Tzedek</a:t>
            </a:r>
            <a:r>
              <a:rPr lang="en-US" dirty="0" smtClean="0"/>
              <a:t> (Melchizedek)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– The Lamb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Scapegoat – ransom, redeem,</a:t>
            </a:r>
          </a:p>
          <a:p>
            <a:r>
              <a:rPr lang="en-US" dirty="0" smtClean="0"/>
              <a:t>The greatest “</a:t>
            </a:r>
            <a:r>
              <a:rPr lang="en-US" dirty="0"/>
              <a:t>P</a:t>
            </a:r>
            <a:r>
              <a:rPr lang="en-US" dirty="0" smtClean="0"/>
              <a:t>urim” of all!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NRIHV6X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79729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LPZ8APO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53182"/>
            <a:ext cx="7467600" cy="6477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SX64GA8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of Holies</a:t>
            </a:r>
            <a:endParaRPr lang="en-US" dirty="0"/>
          </a:p>
        </p:txBody>
      </p:sp>
      <p:pic>
        <p:nvPicPr>
          <p:cNvPr id="4" name="Content Placeholder 3" descr="imagesRVIOS18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219201"/>
            <a:ext cx="8381999" cy="548403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JTJ00N4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7572" y="0"/>
            <a:ext cx="9211008" cy="7310324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a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838200"/>
            <a:ext cx="7315200" cy="5193141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o sex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228600"/>
            <a:ext cx="6248399" cy="6248399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Y277U50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838200"/>
            <a:ext cx="7620000" cy="5397322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FL4FCPM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BRZYJAQ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51305" y="97886"/>
            <a:ext cx="9295305" cy="6760114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3L2YT8O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63730"/>
            <a:ext cx="9144000" cy="6294270"/>
          </a:xfrm>
        </p:spPr>
      </p:pic>
      <p:sp>
        <p:nvSpPr>
          <p:cNvPr id="5" name="TextBox 4"/>
          <p:cNvSpPr txBox="1"/>
          <p:nvPr/>
        </p:nvSpPr>
        <p:spPr>
          <a:xfrm>
            <a:off x="228600" y="55626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FF0000"/>
                </a:solidFill>
                <a:latin typeface="Bernard MT Condensed" pitchFamily="18" charset="0"/>
              </a:rPr>
              <a:t>Behold He Comes</a:t>
            </a:r>
            <a:endParaRPr lang="en-US" sz="80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gh holy dy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-609600"/>
            <a:ext cx="9144000" cy="7696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3" descr="7JewishFeastsColor20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sAY936E5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33490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smtClean="0"/>
              <a:t>First 4 Feasts Fulfilled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pPr eaLnBrk="1" hangingPunct="1"/>
            <a:r>
              <a:rPr lang="en-US" sz="3600" b="1" i="1" dirty="0" smtClean="0"/>
              <a:t>Passover – pictures the Death of Jesus Christ</a:t>
            </a:r>
          </a:p>
          <a:p>
            <a:pPr eaLnBrk="1" hangingPunct="1"/>
            <a:r>
              <a:rPr lang="en-US" sz="3600" b="1" i="1" dirty="0" smtClean="0"/>
              <a:t>Feast of Unleavened Bread – pictures the Burial of Jesus Christ</a:t>
            </a:r>
          </a:p>
          <a:p>
            <a:pPr eaLnBrk="1" hangingPunct="1"/>
            <a:r>
              <a:rPr lang="en-US" sz="3600" b="1" i="1" dirty="0" smtClean="0"/>
              <a:t>Feast of First Fruits – pictures the Resurrection of Christ</a:t>
            </a:r>
          </a:p>
          <a:p>
            <a:pPr eaLnBrk="1" hangingPunct="1"/>
            <a:r>
              <a:rPr lang="en-US" sz="3600" b="1" i="1" dirty="0" smtClean="0"/>
              <a:t>Pentecost – pictures the Descent of the Holy Spirit &amp; the Birth of the Church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b="1" smtClean="0"/>
              <a:t>Unfulfilled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257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400" b="1" dirty="0" smtClean="0"/>
              <a:t>Rosh Hashanah - Feast of the Trumpets – pictures the Rapture of the Church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4400" b="1" dirty="0" smtClean="0"/>
              <a:t>Yom Kippur - Feast of Atonement – pictures the Second Coming of Jesus Christ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4400" b="1" dirty="0" err="1" smtClean="0"/>
              <a:t>Sukkot</a:t>
            </a:r>
            <a:r>
              <a:rPr lang="en-US" sz="4400" b="1" dirty="0" smtClean="0"/>
              <a:t> -Feast of Tabernacles – pictures the Millennial Reign of Jesus Christ</a:t>
            </a:r>
            <a:endParaRPr lang="en-US" sz="4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The Feast of Yom Kippur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848600" cy="17526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The Day of Atonement</a:t>
            </a:r>
            <a:endParaRPr lang="en-US" sz="5400" dirty="0"/>
          </a:p>
        </p:txBody>
      </p:sp>
      <p:pic>
        <p:nvPicPr>
          <p:cNvPr id="4" name="Picture 3" descr="yom kipp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076"/>
            <a:ext cx="9144000" cy="67358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Yom Kippur begi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51664" y="0"/>
            <a:ext cx="9195664" cy="633299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202</Words>
  <Application>Microsoft Office PowerPoint</Application>
  <PresentationFormat>On-screen Show (4:3)</PresentationFormat>
  <Paragraphs>25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First 4 Feasts Fulfilled</vt:lpstr>
      <vt:lpstr>Unfulfilled</vt:lpstr>
      <vt:lpstr>The Feast of Yom Kippur</vt:lpstr>
      <vt:lpstr>Slide 9</vt:lpstr>
      <vt:lpstr>10 Tishrei</vt:lpstr>
      <vt:lpstr>Slide 11</vt:lpstr>
      <vt:lpstr>Slide 12</vt:lpstr>
      <vt:lpstr>Slide 13</vt:lpstr>
      <vt:lpstr>Slide 14</vt:lpstr>
      <vt:lpstr>Slide 15</vt:lpstr>
      <vt:lpstr>Prophesies </vt:lpstr>
      <vt:lpstr>Jesus – The Lamb of God</vt:lpstr>
      <vt:lpstr>Slide 18</vt:lpstr>
      <vt:lpstr>Slide 19</vt:lpstr>
      <vt:lpstr>Holy of Holies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</dc:creator>
  <cp:lastModifiedBy>Lisa</cp:lastModifiedBy>
  <cp:revision>20</cp:revision>
  <dcterms:created xsi:type="dcterms:W3CDTF">2016-09-17T16:37:10Z</dcterms:created>
  <dcterms:modified xsi:type="dcterms:W3CDTF">2016-09-18T14:05:41Z</dcterms:modified>
</cp:coreProperties>
</file>