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58" r:id="rId6"/>
    <p:sldId id="260" r:id="rId7"/>
    <p:sldId id="261" r:id="rId8"/>
    <p:sldId id="269" r:id="rId9"/>
    <p:sldId id="262" r:id="rId10"/>
    <p:sldId id="263" r:id="rId11"/>
    <p:sldId id="264" r:id="rId12"/>
    <p:sldId id="265" r:id="rId13"/>
    <p:sldId id="266" r:id="rId14"/>
    <p:sldId id="267" r:id="rId15"/>
    <p:sldId id="268" r:id="rId16"/>
    <p:sldId id="270"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26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F400B-57C1-4AD3-9750-1B1F66420A6E}" type="datetimeFigureOut">
              <a:rPr lang="en-US" smtClean="0"/>
              <a:pPr/>
              <a:t>7/16/2017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F400B-57C1-4AD3-9750-1B1F66420A6E}" type="datetimeFigureOut">
              <a:rPr lang="en-US" smtClean="0"/>
              <a:pPr/>
              <a:t>7/16/2017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F400B-57C1-4AD3-9750-1B1F66420A6E}" type="datetimeFigureOut">
              <a:rPr lang="en-US" smtClean="0"/>
              <a:pPr/>
              <a:t>7/16/2017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F400B-57C1-4AD3-9750-1B1F66420A6E}" type="datetimeFigureOut">
              <a:rPr lang="en-US" smtClean="0"/>
              <a:pPr/>
              <a:t>7/16/2017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F400B-57C1-4AD3-9750-1B1F66420A6E}" type="datetimeFigureOut">
              <a:rPr lang="en-US" smtClean="0"/>
              <a:pPr/>
              <a:t>7/16/2017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2F400B-57C1-4AD3-9750-1B1F66420A6E}" type="datetimeFigureOut">
              <a:rPr lang="en-US" smtClean="0"/>
              <a:pPr/>
              <a:t>7/16/2017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2F400B-57C1-4AD3-9750-1B1F66420A6E}" type="datetimeFigureOut">
              <a:rPr lang="en-US" smtClean="0"/>
              <a:pPr/>
              <a:t>7/16/2017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F400B-57C1-4AD3-9750-1B1F66420A6E}" type="datetimeFigureOut">
              <a:rPr lang="en-US" smtClean="0"/>
              <a:pPr/>
              <a:t>7/16/2017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F400B-57C1-4AD3-9750-1B1F66420A6E}" type="datetimeFigureOut">
              <a:rPr lang="en-US" smtClean="0"/>
              <a:pPr/>
              <a:t>7/16/2017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F400B-57C1-4AD3-9750-1B1F66420A6E}" type="datetimeFigureOut">
              <a:rPr lang="en-US" smtClean="0"/>
              <a:pPr/>
              <a:t>7/16/2017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F400B-57C1-4AD3-9750-1B1F66420A6E}" type="datetimeFigureOut">
              <a:rPr lang="en-US" smtClean="0"/>
              <a:pPr/>
              <a:t>7/16/2017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D24F-CA64-42CD-849C-F3A87407FB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F400B-57C1-4AD3-9750-1B1F66420A6E}" type="datetimeFigureOut">
              <a:rPr lang="en-US" smtClean="0"/>
              <a:pPr/>
              <a:t>7/16/2017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1D24F-CA64-42CD-849C-F3A87407FB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lueletterbible.org/kjv/jhn/14/3/s_1011003" TargetMode="External"/><Relationship Id="rId2" Type="http://schemas.openxmlformats.org/officeDocument/2006/relationships/hyperlink" Target="https://www.blueletterbible.org/kjv/jhn/14/2/s_101100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lueletterbible.org/kjv/heb/4/9/s_1137009" TargetMode="External"/><Relationship Id="rId2" Type="http://schemas.openxmlformats.org/officeDocument/2006/relationships/hyperlink" Target="https://www.blueletterbible.org/kjv/heb/4/8/s_1137008" TargetMode="External"/><Relationship Id="rId1" Type="http://schemas.openxmlformats.org/officeDocument/2006/relationships/slideLayout" Target="../slideLayouts/slideLayout2.xml"/><Relationship Id="rId4" Type="http://schemas.openxmlformats.org/officeDocument/2006/relationships/hyperlink" Target="https://www.blueletterbible.org/kjv/heb/4/10/s_1137010"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about Heaven</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imagesZ86IA2A7.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pPr marL="0" indent="0">
              <a:buNone/>
            </a:pPr>
            <a:r>
              <a:rPr lang="en-US" sz="4000" dirty="0" smtClean="0"/>
              <a:t>the appearance of jasper and ruby. A rainbow that shone like an emerald encircled the throne," (Revelation 4:3-8).  We  also learn the streets are made with pure gold (Revelation 21:21) and God's presence, beauty and splendor is everywhere (Revelation 21:23). The foundation and walls are made of dazzling, unimaginable jewels</a:t>
            </a: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e0694339b3bf0b8697058f0f56d1988.jpg"/>
          <p:cNvPicPr>
            <a:picLocks noGrp="1" noChangeAspect="1"/>
          </p:cNvPicPr>
          <p:nvPr>
            <p:ph idx="1"/>
          </p:nvPr>
        </p:nvPicPr>
        <p:blipFill>
          <a:blip r:embed="rId2" cstate="print"/>
          <a:stretch>
            <a:fillRect/>
          </a:stretch>
        </p:blipFill>
        <p:spPr>
          <a:xfrm>
            <a:off x="-23448" y="-12468"/>
            <a:ext cx="9167448" cy="688901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Will we be Angels?</a:t>
            </a:r>
            <a:endParaRPr lang="en-US" sz="5400" dirty="0"/>
          </a:p>
        </p:txBody>
      </p:sp>
      <p:sp>
        <p:nvSpPr>
          <p:cNvPr id="3" name="Content Placeholder 2"/>
          <p:cNvSpPr>
            <a:spLocks noGrp="1"/>
          </p:cNvSpPr>
          <p:nvPr>
            <p:ph idx="1"/>
          </p:nvPr>
        </p:nvSpPr>
        <p:spPr>
          <a:xfrm>
            <a:off x="228600" y="1219200"/>
            <a:ext cx="8458200" cy="5410200"/>
          </a:xfrm>
        </p:spPr>
        <p:txBody>
          <a:bodyPr>
            <a:noAutofit/>
          </a:bodyPr>
          <a:lstStyle/>
          <a:p>
            <a:pPr marL="0" indent="0">
              <a:buNone/>
            </a:pPr>
            <a:r>
              <a:rPr lang="en-US" dirty="0" smtClean="0"/>
              <a:t>The Bible indicates that man's experience is different from angels. When Jesus says we will be </a:t>
            </a:r>
            <a:r>
              <a:rPr lang="en-US" i="1" dirty="0" smtClean="0"/>
              <a:t>like</a:t>
            </a:r>
            <a:r>
              <a:rPr lang="en-US" dirty="0" smtClean="0"/>
              <a:t> angels not given in marriage, it is understood as a spiritual similarity. In Revelation 19 when John attempts to worship the angel, the angel strictly warns him, "Do not do it! I am a fellow servant with you and with your brothers who hold to the testimony of Jesus. Worship God!" This shows there is a distinction between angels and "those who hold the testimony of Jesus</a:t>
            </a:r>
            <a:r>
              <a:rPr lang="en-US" dirty="0" smtClean="0"/>
              <a:t>.“</a:t>
            </a: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Is there enough room for everyone who wants to go?</a:t>
            </a:r>
            <a:endParaRPr lang="en-US" dirty="0"/>
          </a:p>
        </p:txBody>
      </p:sp>
      <p:sp>
        <p:nvSpPr>
          <p:cNvPr id="3" name="Content Placeholder 2"/>
          <p:cNvSpPr>
            <a:spLocks noGrp="1"/>
          </p:cNvSpPr>
          <p:nvPr>
            <p:ph idx="1"/>
          </p:nvPr>
        </p:nvSpPr>
        <p:spPr/>
        <p:txBody>
          <a:bodyPr/>
          <a:lstStyle/>
          <a:p>
            <a:r>
              <a:rPr lang="en-US" dirty="0" err="1" smtClean="0">
                <a:hlinkClick r:id="rId2"/>
              </a:rPr>
              <a:t>Jhn</a:t>
            </a:r>
            <a:r>
              <a:rPr lang="en-US" dirty="0" smtClean="0">
                <a:hlinkClick r:id="rId2"/>
              </a:rPr>
              <a:t> 14:2</a:t>
            </a:r>
            <a:endParaRPr lang="en-US" dirty="0" smtClean="0"/>
          </a:p>
          <a:p>
            <a:r>
              <a:rPr lang="en-US" dirty="0" smtClean="0"/>
              <a:t>In my Father's house are many mansions: if </a:t>
            </a:r>
            <a:r>
              <a:rPr lang="en-US" i="1" dirty="0" smtClean="0"/>
              <a:t>it were</a:t>
            </a:r>
            <a:r>
              <a:rPr lang="en-US" dirty="0" smtClean="0"/>
              <a:t> not </a:t>
            </a:r>
            <a:r>
              <a:rPr lang="en-US" i="1" dirty="0" smtClean="0"/>
              <a:t>so</a:t>
            </a:r>
            <a:r>
              <a:rPr lang="en-US" dirty="0" smtClean="0"/>
              <a:t>, I would have told you. I go to prepare a place for you.</a:t>
            </a:r>
          </a:p>
          <a:p>
            <a:r>
              <a:rPr lang="en-US" dirty="0" err="1" smtClean="0">
                <a:hlinkClick r:id="rId3"/>
              </a:rPr>
              <a:t>Jhn</a:t>
            </a:r>
            <a:r>
              <a:rPr lang="en-US" dirty="0" smtClean="0">
                <a:hlinkClick r:id="rId3"/>
              </a:rPr>
              <a:t> 14:3</a:t>
            </a:r>
            <a:endParaRPr lang="en-US" dirty="0" smtClean="0"/>
          </a:p>
          <a:p>
            <a:r>
              <a:rPr lang="en-US" dirty="0" smtClean="0"/>
              <a:t>And if I go and prepare a place for you, I will come again, and receive you unto myself; that where I am, </a:t>
            </a:r>
            <a:r>
              <a:rPr lang="en-US" i="1" dirty="0" smtClean="0"/>
              <a:t>there</a:t>
            </a:r>
            <a:r>
              <a:rPr lang="en-US" dirty="0" smtClean="0"/>
              <a:t> ye may be also.</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I work in Heaven?</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20000"/>
          </a:bodyPr>
          <a:lstStyle/>
          <a:p>
            <a:r>
              <a:rPr lang="en-US" dirty="0" smtClean="0"/>
              <a:t>You will enter into God’s rest!  Six days did God create the heavens and the earth but on the seventh day, he rested. Genesis 2:1-3</a:t>
            </a:r>
          </a:p>
          <a:p>
            <a:r>
              <a:rPr lang="en-US" dirty="0" smtClean="0">
                <a:hlinkClick r:id="rId2"/>
              </a:rPr>
              <a:t>Heb 4:8</a:t>
            </a:r>
            <a:endParaRPr lang="en-US" dirty="0" smtClean="0"/>
          </a:p>
          <a:p>
            <a:r>
              <a:rPr lang="en-US" dirty="0" smtClean="0"/>
              <a:t>For </a:t>
            </a:r>
            <a:r>
              <a:rPr lang="en-US" dirty="0" smtClean="0"/>
              <a:t>if Jesus had given them rest, then would he not afterward have spoken of another day.</a:t>
            </a:r>
          </a:p>
          <a:p>
            <a:r>
              <a:rPr lang="en-US" dirty="0" smtClean="0">
                <a:hlinkClick r:id="rId3"/>
              </a:rPr>
              <a:t>Heb 4:9</a:t>
            </a:r>
            <a:endParaRPr lang="en-US" dirty="0" smtClean="0"/>
          </a:p>
          <a:p>
            <a:r>
              <a:rPr lang="en-US" dirty="0" smtClean="0"/>
              <a:t>There </a:t>
            </a:r>
            <a:r>
              <a:rPr lang="en-US" dirty="0" err="1" smtClean="0"/>
              <a:t>remaineth</a:t>
            </a:r>
            <a:r>
              <a:rPr lang="en-US" dirty="0" smtClean="0"/>
              <a:t> therefore a rest to the people of God.</a:t>
            </a:r>
          </a:p>
          <a:p>
            <a:r>
              <a:rPr lang="en-US" dirty="0" smtClean="0">
                <a:hlinkClick r:id="rId4"/>
              </a:rPr>
              <a:t>Heb 4:10</a:t>
            </a:r>
            <a:endParaRPr lang="en-US" dirty="0" smtClean="0"/>
          </a:p>
          <a:p>
            <a:r>
              <a:rPr lang="en-US" dirty="0" smtClean="0"/>
              <a:t>For he that is entered into his rest, he also hath ceased from his own works, as God </a:t>
            </a:r>
            <a:r>
              <a:rPr lang="en-US" i="1" dirty="0" smtClean="0"/>
              <a:t>did</a:t>
            </a:r>
            <a:r>
              <a:rPr lang="en-US" dirty="0" smtClean="0"/>
              <a:t> from his.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Where is Heaven?</a:t>
            </a:r>
            <a:endParaRPr lang="en-US" dirty="0"/>
          </a:p>
        </p:txBody>
      </p:sp>
      <p:pic>
        <p:nvPicPr>
          <p:cNvPr id="4" name="Content Placeholder 3" descr="3rd heaven.png"/>
          <p:cNvPicPr>
            <a:picLocks noGrp="1" noChangeAspect="1"/>
          </p:cNvPicPr>
          <p:nvPr>
            <p:ph idx="1"/>
          </p:nvPr>
        </p:nvPicPr>
        <p:blipFill>
          <a:blip r:embed="rId2" cstate="print"/>
          <a:stretch>
            <a:fillRect/>
          </a:stretch>
        </p:blipFill>
        <p:spPr>
          <a:xfrm>
            <a:off x="0" y="914401"/>
            <a:ext cx="9144000" cy="59436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we eat in Heaven?</a:t>
            </a:r>
            <a:endParaRPr lang="en-US" dirty="0"/>
          </a:p>
        </p:txBody>
      </p:sp>
      <p:sp>
        <p:nvSpPr>
          <p:cNvPr id="3" name="Content Placeholder 2"/>
          <p:cNvSpPr>
            <a:spLocks noGrp="1"/>
          </p:cNvSpPr>
          <p:nvPr>
            <p:ph idx="1"/>
          </p:nvPr>
        </p:nvSpPr>
        <p:spPr/>
        <p:txBody>
          <a:bodyPr>
            <a:normAutofit/>
          </a:bodyPr>
          <a:lstStyle/>
          <a:p>
            <a:r>
              <a:rPr lang="en-US" sz="4000" dirty="0" smtClean="0"/>
              <a:t>Revelation 19:9, And he saith unto me, Write, Blessed are they which are called unto the marriage supper of the Lamb. And he saith unto me, These are the true sayings of God.</a:t>
            </a: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a:t>
            </a:r>
            <a:r>
              <a:rPr lang="en-US" dirty="0" err="1" smtClean="0"/>
              <a:t>Pergatory</a:t>
            </a:r>
            <a:r>
              <a:rPr lang="en-US" dirty="0" smtClean="0"/>
              <a:t> exist where people can change their fate?</a:t>
            </a:r>
            <a:endParaRPr lang="en-US" dirty="0"/>
          </a:p>
        </p:txBody>
      </p:sp>
      <p:sp>
        <p:nvSpPr>
          <p:cNvPr id="3" name="Content Placeholder 2"/>
          <p:cNvSpPr>
            <a:spLocks noGrp="1"/>
          </p:cNvSpPr>
          <p:nvPr>
            <p:ph idx="1"/>
          </p:nvPr>
        </p:nvSpPr>
        <p:spPr/>
        <p:txBody>
          <a:bodyPr>
            <a:normAutofit/>
          </a:bodyPr>
          <a:lstStyle/>
          <a:p>
            <a:r>
              <a:rPr lang="en-US" sz="4000" dirty="0" smtClean="0"/>
              <a:t>No!  This is a deception of the devil.  You have this life to choose life or death!  If when you die you didn’t choose Christ and life, you automatically chose death and the lake of fire.  Choose life now!!!</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all religions lead to Heaven?</a:t>
            </a:r>
            <a:endParaRPr lang="en-US" dirty="0"/>
          </a:p>
        </p:txBody>
      </p:sp>
      <p:sp>
        <p:nvSpPr>
          <p:cNvPr id="3" name="Content Placeholder 2"/>
          <p:cNvSpPr>
            <a:spLocks noGrp="1"/>
          </p:cNvSpPr>
          <p:nvPr>
            <p:ph idx="1"/>
          </p:nvPr>
        </p:nvSpPr>
        <p:spPr/>
        <p:txBody>
          <a:bodyPr/>
          <a:lstStyle/>
          <a:p>
            <a:r>
              <a:rPr lang="en-US" dirty="0" smtClean="0"/>
              <a:t>No, Jesus said He was the only way!  The others were </a:t>
            </a:r>
            <a:r>
              <a:rPr lang="en-US" dirty="0" err="1" smtClean="0"/>
              <a:t>satan’s</a:t>
            </a:r>
            <a:r>
              <a:rPr lang="en-US" dirty="0" smtClean="0"/>
              <a:t> attempt to deceive many into missing Heaven. John 10:1 says, Verily, verily I say unto you, He that </a:t>
            </a:r>
            <a:r>
              <a:rPr lang="en-US" dirty="0" err="1" smtClean="0"/>
              <a:t>entereth</a:t>
            </a:r>
            <a:r>
              <a:rPr lang="en-US" dirty="0" smtClean="0"/>
              <a:t> not by the door of the sheepfold, but </a:t>
            </a:r>
            <a:r>
              <a:rPr lang="en-US" dirty="0" err="1" smtClean="0"/>
              <a:t>climbeth</a:t>
            </a:r>
            <a:r>
              <a:rPr lang="en-US" dirty="0" smtClean="0"/>
              <a:t> up some other way, the same is a thief and a robber.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satan working so hard to keep you out?</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 there marriage in Heaven?</a:t>
            </a:r>
            <a:endParaRPr lang="en-US" sz="5400" dirty="0"/>
          </a:p>
        </p:txBody>
      </p:sp>
      <p:sp>
        <p:nvSpPr>
          <p:cNvPr id="3" name="Content Placeholder 2"/>
          <p:cNvSpPr>
            <a:spLocks noGrp="1"/>
          </p:cNvSpPr>
          <p:nvPr>
            <p:ph idx="1"/>
          </p:nvPr>
        </p:nvSpPr>
        <p:spPr>
          <a:xfrm>
            <a:off x="152400" y="1600200"/>
            <a:ext cx="8763000" cy="5029200"/>
          </a:xfrm>
        </p:spPr>
        <p:txBody>
          <a:bodyPr>
            <a:normAutofit fontScale="85000" lnSpcReduction="20000"/>
          </a:bodyPr>
          <a:lstStyle/>
          <a:p>
            <a:r>
              <a:rPr lang="en-US" sz="4800" dirty="0" smtClean="0"/>
              <a:t>Matthew 22:30 says, "For in the </a:t>
            </a:r>
            <a:r>
              <a:rPr lang="en-US" sz="4800" dirty="0" smtClean="0"/>
              <a:t>resurrection </a:t>
            </a:r>
            <a:r>
              <a:rPr lang="en-US" sz="4800" dirty="0" smtClean="0"/>
              <a:t>they neither marry nor are given in marriage.." The Biblical reason for marriage is procreation and to illustrate the relationship between Jesus Christ and the church. While these are important on Earth, the Bible suggests this institution is not practiced in Heaven.</a:t>
            </a:r>
            <a:r>
              <a:rPr lang="en-US" dirty="0" smtClean="0"/>
              <a:t/>
            </a:r>
            <a:br>
              <a:rPr lang="en-US" dirty="0" smtClean="0"/>
            </a:b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5S01VKY9.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S6HZYCUX.jpg"/>
          <p:cNvPicPr>
            <a:picLocks noGrp="1" noChangeAspect="1"/>
          </p:cNvPicPr>
          <p:nvPr>
            <p:ph idx="1"/>
          </p:nvPr>
        </p:nvPicPr>
        <p:blipFill>
          <a:blip r:embed="rId2" cstate="print"/>
          <a:stretch>
            <a:fillRect/>
          </a:stretch>
        </p:blipFill>
        <p:spPr>
          <a:xfrm>
            <a:off x="0" y="0"/>
            <a:ext cx="9144000" cy="684917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we recognize family and friends?</a:t>
            </a:r>
            <a:endParaRPr lang="en-US" dirty="0"/>
          </a:p>
        </p:txBody>
      </p:sp>
      <p:sp>
        <p:nvSpPr>
          <p:cNvPr id="3" name="Content Placeholder 2"/>
          <p:cNvSpPr>
            <a:spLocks noGrp="1"/>
          </p:cNvSpPr>
          <p:nvPr>
            <p:ph idx="1"/>
          </p:nvPr>
        </p:nvSpPr>
        <p:spPr>
          <a:xfrm>
            <a:off x="228600" y="1295400"/>
            <a:ext cx="8686800" cy="5181600"/>
          </a:xfrm>
        </p:spPr>
        <p:txBody>
          <a:bodyPr>
            <a:normAutofit lnSpcReduction="10000"/>
          </a:bodyPr>
          <a:lstStyle/>
          <a:p>
            <a:r>
              <a:rPr lang="en-US" dirty="0" smtClean="0"/>
              <a:t>You maintain your identity, but </a:t>
            </a:r>
            <a:r>
              <a:rPr lang="en-US" dirty="0" smtClean="0"/>
              <a:t>it will be </a:t>
            </a:r>
            <a:r>
              <a:rPr lang="en-US" dirty="0" smtClean="0"/>
              <a:t>a spiritual body, redeemed </a:t>
            </a:r>
            <a:r>
              <a:rPr lang="en-US" dirty="0" smtClean="0"/>
              <a:t>and perfected. At the Last Supper, Jesus told the disciples they would all drink the fruit of the vine together again in His Father's Kingdom (Matthew 26:29). </a:t>
            </a:r>
          </a:p>
          <a:p>
            <a:r>
              <a:rPr lang="en-US" dirty="0" smtClean="0"/>
              <a:t>Moses and Elijah appeared on the Mount of Transfiguration with Jesus, and even though Moses died and Elijah was taken by God hundreds of years before, James, Peter and John recognized them.</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Matthew 8:11 </a:t>
            </a:r>
          </a:p>
          <a:p>
            <a:r>
              <a:rPr lang="en-US" dirty="0" smtClean="0"/>
              <a:t>And I say unto you, That many shall come from the east, and west and shall sit down with </a:t>
            </a:r>
            <a:r>
              <a:rPr lang="en-US" i="1" dirty="0" smtClean="0"/>
              <a:t>Abraham, Isaac and Jacob </a:t>
            </a:r>
            <a:r>
              <a:rPr lang="en-US" dirty="0" smtClean="0"/>
              <a:t>in the kingdom of heaven. But the children of the kingdom (Israel) shall be cast out into outer darkness: there shall be weeping and gnashing of teeth.</a:t>
            </a:r>
          </a:p>
          <a:p>
            <a:r>
              <a:rPr lang="en-US" dirty="0" smtClean="0"/>
              <a:t>They will recognize them like they were on earth.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Will we have a body?</a:t>
            </a:r>
            <a:endParaRPr lang="en-US" sz="5400" dirty="0"/>
          </a:p>
        </p:txBody>
      </p:sp>
      <p:sp>
        <p:nvSpPr>
          <p:cNvPr id="3" name="Content Placeholder 2"/>
          <p:cNvSpPr>
            <a:spLocks noGrp="1"/>
          </p:cNvSpPr>
          <p:nvPr>
            <p:ph idx="1"/>
          </p:nvPr>
        </p:nvSpPr>
        <p:spPr/>
        <p:txBody>
          <a:bodyPr>
            <a:normAutofit/>
          </a:bodyPr>
          <a:lstStyle/>
          <a:p>
            <a:r>
              <a:rPr lang="en-US" sz="4800" dirty="0" smtClean="0"/>
              <a:t>Philippians </a:t>
            </a:r>
            <a:r>
              <a:rPr lang="en-US" sz="4800" dirty="0" smtClean="0"/>
              <a:t>3:20-21 tells us that Jesus Christ will transform our bodies to be like His. This tells us that we will possess a new </a:t>
            </a:r>
            <a:r>
              <a:rPr lang="en-US" sz="4800" dirty="0" smtClean="0"/>
              <a:t>glorified body that doesn’t get sick, age, or die.</a:t>
            </a:r>
            <a:endParaRPr lang="en-US" sz="4800"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life be like in Heaven?</a:t>
            </a:r>
            <a:endParaRPr lang="en-US" dirty="0"/>
          </a:p>
        </p:txBody>
      </p:sp>
      <p:sp>
        <p:nvSpPr>
          <p:cNvPr id="3" name="Content Placeholder 2"/>
          <p:cNvSpPr>
            <a:spLocks noGrp="1"/>
          </p:cNvSpPr>
          <p:nvPr>
            <p:ph idx="1"/>
          </p:nvPr>
        </p:nvSpPr>
        <p:spPr/>
        <p:txBody>
          <a:bodyPr>
            <a:normAutofit/>
          </a:bodyPr>
          <a:lstStyle/>
          <a:p>
            <a:r>
              <a:rPr lang="en-US" sz="4400" dirty="0" smtClean="0"/>
              <a:t>Psalm 16:11 says Thou wilt show me the path of life; in thy presence is fulness of joy; at thy right hand there are pleasures for evermore.</a:t>
            </a:r>
            <a:r>
              <a:rPr lang="en-US" dirty="0" smtClean="0"/>
              <a:t/>
            </a:r>
            <a:br>
              <a:rPr lang="en-US" dirty="0" smtClean="0"/>
            </a:b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will my life be judged in Heaven?</a:t>
            </a:r>
            <a:endParaRPr lang="en-US" dirty="0"/>
          </a:p>
        </p:txBody>
      </p:sp>
      <p:sp>
        <p:nvSpPr>
          <p:cNvPr id="3" name="Content Placeholder 2"/>
          <p:cNvSpPr>
            <a:spLocks noGrp="1"/>
          </p:cNvSpPr>
          <p:nvPr>
            <p:ph idx="1"/>
          </p:nvPr>
        </p:nvSpPr>
        <p:spPr>
          <a:xfrm>
            <a:off x="228600" y="1600200"/>
            <a:ext cx="8686800" cy="4953000"/>
          </a:xfrm>
        </p:spPr>
        <p:txBody>
          <a:bodyPr>
            <a:normAutofit lnSpcReduction="10000"/>
          </a:bodyPr>
          <a:lstStyle/>
          <a:p>
            <a:r>
              <a:rPr lang="en-US" sz="3600" dirty="0" smtClean="0"/>
              <a:t>Paul writes to the Corinthians explaining that how we build our life through the choices we make will be tested by fire (1 Corinthians 3:13) and if it endures the builder will receive a reward. It's important to note that he stresses that the builder however will be saved even if the work is burned up. </a:t>
            </a:r>
            <a:r>
              <a:rPr lang="en-US" dirty="0" smtClean="0"/>
              <a:t/>
            </a:r>
            <a:br>
              <a:rPr lang="en-US" dirty="0" smtClean="0"/>
            </a:b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everyone be judged?</a:t>
            </a:r>
            <a:endParaRPr lang="en-US" dirty="0"/>
          </a:p>
        </p:txBody>
      </p:sp>
      <p:sp>
        <p:nvSpPr>
          <p:cNvPr id="3" name="Content Placeholder 2"/>
          <p:cNvSpPr>
            <a:spLocks noGrp="1"/>
          </p:cNvSpPr>
          <p:nvPr>
            <p:ph idx="1"/>
          </p:nvPr>
        </p:nvSpPr>
        <p:spPr/>
        <p:txBody>
          <a:bodyPr/>
          <a:lstStyle/>
          <a:p>
            <a:r>
              <a:rPr lang="en-US" dirty="0" smtClean="0"/>
              <a:t>Yes, both the quick (alive) and the dead!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What does Heaven look like?</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marL="0" indent="0">
              <a:buNone/>
            </a:pPr>
            <a:r>
              <a:rPr lang="en-US" sz="3800" dirty="0" smtClean="0"/>
              <a:t>It's best to start with the Scripture that says, "What </a:t>
            </a:r>
            <a:r>
              <a:rPr lang="en-US" sz="3800" dirty="0" smtClean="0"/>
              <a:t>no eye </a:t>
            </a:r>
            <a:r>
              <a:rPr lang="en-US" sz="3800" dirty="0" smtClean="0"/>
              <a:t>has seen, nor ear heard, nor the human heart conceived, what God has prepared for those who love Him" (1 Corinthians 2:9). But the Bible does give us a glimpse. Let's look at what it says about God's magnificent throne..."And the one who sat there </a:t>
            </a:r>
            <a:r>
              <a:rPr lang="en-US" sz="3800" dirty="0" smtClean="0"/>
              <a:t>had. </a:t>
            </a:r>
            <a:r>
              <a:rPr lang="en-US" dirty="0" smtClean="0"/>
              <a:t/>
            </a:r>
            <a:br>
              <a:rPr lang="en-US" dirty="0" smtClean="0"/>
            </a:b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708</Words>
  <Application>Microsoft Office PowerPoint</Application>
  <PresentationFormat>On-screen Show (4:3)</PresentationFormat>
  <Paragraphs>44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Questions about Heaven</vt:lpstr>
      <vt:lpstr>Is there marriage in Heaven?</vt:lpstr>
      <vt:lpstr>Will we recognize family and friends?</vt:lpstr>
      <vt:lpstr>Slide 4</vt:lpstr>
      <vt:lpstr>Will we have a body?</vt:lpstr>
      <vt:lpstr>What will life be like in Heaven?</vt:lpstr>
      <vt:lpstr>How will my life be judged in Heaven?</vt:lpstr>
      <vt:lpstr>Will everyone be judged?</vt:lpstr>
      <vt:lpstr>What does Heaven look like?</vt:lpstr>
      <vt:lpstr>Slide 10</vt:lpstr>
      <vt:lpstr>Slide 11</vt:lpstr>
      <vt:lpstr>Will we be Angels?</vt:lpstr>
      <vt:lpstr>Is there enough room for everyone who wants to go?</vt:lpstr>
      <vt:lpstr>Will I work in Heaven?</vt:lpstr>
      <vt:lpstr>Where is Heaven?</vt:lpstr>
      <vt:lpstr>Will we eat in Heaven?</vt:lpstr>
      <vt:lpstr>Does Pergatory exist where people can change their fate?</vt:lpstr>
      <vt:lpstr>Do all religions lead to Heaven?</vt:lpstr>
      <vt:lpstr>Why is satan working so hard to keep you out?</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 is for Real</dc:title>
  <dc:creator>Lisa</dc:creator>
  <cp:lastModifiedBy>Lisa</cp:lastModifiedBy>
  <cp:revision>15</cp:revision>
  <dcterms:created xsi:type="dcterms:W3CDTF">2014-05-04T00:30:46Z</dcterms:created>
  <dcterms:modified xsi:type="dcterms:W3CDTF">2017-07-16T14:04:01Z</dcterms:modified>
</cp:coreProperties>
</file>