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57" r:id="rId5"/>
    <p:sldId id="259" r:id="rId6"/>
    <p:sldId id="260" r:id="rId7"/>
    <p:sldId id="263" r:id="rId8"/>
    <p:sldId id="262" r:id="rId9"/>
    <p:sldId id="270" r:id="rId10"/>
    <p:sldId id="281" r:id="rId11"/>
    <p:sldId id="266" r:id="rId12"/>
    <p:sldId id="283" r:id="rId13"/>
    <p:sldId id="258" r:id="rId14"/>
    <p:sldId id="280" r:id="rId15"/>
    <p:sldId id="289" r:id="rId16"/>
    <p:sldId id="275" r:id="rId17"/>
    <p:sldId id="261" r:id="rId18"/>
    <p:sldId id="269" r:id="rId19"/>
    <p:sldId id="272" r:id="rId20"/>
    <p:sldId id="285" r:id="rId21"/>
    <p:sldId id="288" r:id="rId22"/>
    <p:sldId id="287" r:id="rId23"/>
    <p:sldId id="271" r:id="rId24"/>
    <p:sldId id="264" r:id="rId25"/>
    <p:sldId id="274" r:id="rId26"/>
    <p:sldId id="265" r:id="rId27"/>
    <p:sldId id="267" r:id="rId28"/>
    <p:sldId id="277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33E-7C43-46E0-8367-577D725052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433E-7C43-46E0-8367-577D72505270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4CB49-2767-4AC5-9313-DAA7F0DA8F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kjv/heb/9/24/s_114202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heb/9/26/s_1142026" TargetMode="External"/><Relationship Id="rId2" Type="http://schemas.openxmlformats.org/officeDocument/2006/relationships/hyperlink" Target="https://www.blueletterbible.org/kjv/heb/9/25/s_114202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heb/9/28/s_1142028" TargetMode="External"/><Relationship Id="rId2" Type="http://schemas.openxmlformats.org/officeDocument/2006/relationships/hyperlink" Target="https://www.blueletterbible.org/kjv/heb/9/27/s_114202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rom/5/10/s_1051010" TargetMode="External"/><Relationship Id="rId2" Type="http://schemas.openxmlformats.org/officeDocument/2006/relationships/hyperlink" Target="https://www.blueletterbible.org/kjv/rom/5/9/s_105100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kjv/rom/5/11/s_10510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y-of-Atonement-Christian-Holy-Da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247" y="0"/>
            <a:ext cx="9185247" cy="784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TPVU87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NL1FIW7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T64UOGK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64" y="-228600"/>
            <a:ext cx="9105636" cy="6858001"/>
          </a:xfrm>
        </p:spPr>
      </p:pic>
      <p:sp>
        <p:nvSpPr>
          <p:cNvPr id="5" name="Rectangle 4"/>
          <p:cNvSpPr/>
          <p:nvPr/>
        </p:nvSpPr>
        <p:spPr>
          <a:xfrm>
            <a:off x="381000" y="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 Black" pitchFamily="34" charset="0"/>
              </a:rPr>
              <a:t>The Scapegoat – </a:t>
            </a: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Bearing the Sins of the People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3UFIEZ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3" y="2345"/>
            <a:ext cx="9136717" cy="68173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of hol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477000" cy="7467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100S5R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81" y="0"/>
            <a:ext cx="9146181" cy="68922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om Kipp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3018"/>
            <a:ext cx="9144000" cy="69341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day-of-atonement-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247" y="0"/>
            <a:ext cx="9173247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onement.png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Atonement </a:t>
            </a:r>
            <a:br>
              <a:rPr lang="en-US" sz="4800" dirty="0" smtClean="0"/>
            </a:br>
            <a:r>
              <a:rPr lang="en-US" sz="4800" dirty="0" smtClean="0"/>
              <a:t>Old Testament - Hebrew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Placate</a:t>
            </a:r>
          </a:p>
          <a:p>
            <a:r>
              <a:rPr lang="en-US" sz="3600" dirty="0" smtClean="0"/>
              <a:t>Cancel</a:t>
            </a:r>
          </a:p>
          <a:p>
            <a:r>
              <a:rPr lang="en-US" sz="3600" dirty="0" smtClean="0"/>
              <a:t>Forgive </a:t>
            </a:r>
          </a:p>
          <a:p>
            <a:r>
              <a:rPr lang="en-US" sz="3600" dirty="0" smtClean="0"/>
              <a:t>Mercy </a:t>
            </a:r>
          </a:p>
          <a:p>
            <a:r>
              <a:rPr lang="en-US" sz="3600" dirty="0" smtClean="0"/>
              <a:t>Pardon</a:t>
            </a:r>
          </a:p>
          <a:p>
            <a:r>
              <a:rPr lang="en-US" sz="3600" dirty="0" smtClean="0"/>
              <a:t>Purge -  Put away</a:t>
            </a:r>
          </a:p>
          <a:p>
            <a:r>
              <a:rPr lang="en-US" sz="3600" dirty="0" smtClean="0"/>
              <a:t>Reconcile</a:t>
            </a:r>
          </a:p>
          <a:p>
            <a:r>
              <a:rPr lang="en-US" sz="3600" dirty="0" smtClean="0"/>
              <a:t>Appease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ll-feasts-of-israel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</p:spPr>
        <p:txBody>
          <a:bodyPr/>
          <a:lstStyle/>
          <a:p>
            <a:r>
              <a:rPr lang="en-US" sz="5400" b="1" u="sng" dirty="0">
                <a:hlinkClick r:id="rId2"/>
              </a:rPr>
              <a:t>Heb 9:24</a:t>
            </a:r>
            <a:r>
              <a:rPr lang="en-US" sz="5400" b="1" dirty="0"/>
              <a:t> </a:t>
            </a:r>
          </a:p>
          <a:p>
            <a:r>
              <a:rPr lang="en-US" sz="5400" dirty="0"/>
              <a:t>For Christ is not entered into the holy places made with hands, </a:t>
            </a:r>
            <a:r>
              <a:rPr lang="en-US" sz="5400" i="1" dirty="0"/>
              <a:t>which are</a:t>
            </a:r>
            <a:r>
              <a:rPr lang="en-US" sz="5400" dirty="0"/>
              <a:t> the figures of the true; but into heaven itself, now to appear in the presence of God for us: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sz="4200" b="1" u="sng" dirty="0">
                <a:hlinkClick r:id="rId2"/>
              </a:rPr>
              <a:t>Heb 9:25</a:t>
            </a:r>
            <a:r>
              <a:rPr lang="en-US" sz="4200" b="1" dirty="0"/>
              <a:t> </a:t>
            </a:r>
          </a:p>
          <a:p>
            <a:r>
              <a:rPr lang="en-US" sz="4200" dirty="0"/>
              <a:t>Nor yet that he should offer himself often, as the high priest </a:t>
            </a:r>
            <a:r>
              <a:rPr lang="en-US" sz="4200" dirty="0" err="1"/>
              <a:t>entereth</a:t>
            </a:r>
            <a:r>
              <a:rPr lang="en-US" sz="4200" dirty="0"/>
              <a:t> into the holy place every year with blood of others;</a:t>
            </a:r>
          </a:p>
          <a:p>
            <a:r>
              <a:rPr lang="en-US" sz="4200" b="1" dirty="0">
                <a:hlinkClick r:id="rId3"/>
              </a:rPr>
              <a:t>Heb 9:26</a:t>
            </a:r>
            <a:r>
              <a:rPr lang="en-US" sz="4200" b="1" dirty="0"/>
              <a:t> </a:t>
            </a:r>
          </a:p>
          <a:p>
            <a:r>
              <a:rPr lang="en-US" sz="4200" dirty="0"/>
              <a:t>For then must he often have suffered since the foundation of the world: but now once in the end of the world hath he appeared to put away sin by the sacrifice of himself</a:t>
            </a:r>
            <a:r>
              <a:rPr lang="en-US" sz="3600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r>
              <a:rPr lang="en-US" sz="4200" b="1" u="sng" dirty="0">
                <a:hlinkClick r:id="rId2"/>
              </a:rPr>
              <a:t>Heb 9:27</a:t>
            </a:r>
            <a:r>
              <a:rPr lang="en-US" sz="4200" b="1" dirty="0"/>
              <a:t> </a:t>
            </a:r>
          </a:p>
          <a:p>
            <a:r>
              <a:rPr lang="en-US" sz="4200" dirty="0"/>
              <a:t>And as it is appointed unto men once to die, but after this the judgment:</a:t>
            </a:r>
          </a:p>
          <a:p>
            <a:r>
              <a:rPr lang="en-US" sz="4200" b="1" dirty="0">
                <a:hlinkClick r:id="rId3"/>
              </a:rPr>
              <a:t>Heb 9:28</a:t>
            </a:r>
            <a:r>
              <a:rPr lang="en-US" sz="4200" b="1" dirty="0"/>
              <a:t> </a:t>
            </a:r>
          </a:p>
          <a:p>
            <a:r>
              <a:rPr lang="en-US" sz="4200" dirty="0"/>
              <a:t>So Christ was once offered to bear the sins of many; and unto them that look for him shall he appear the second time without sin unto salvation.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Atonement – New Testament</a:t>
            </a:r>
            <a:br>
              <a:rPr lang="en-US" sz="4800" dirty="0" smtClean="0"/>
            </a:br>
            <a:r>
              <a:rPr lang="en-US" sz="4800" dirty="0" smtClean="0"/>
              <a:t>Greek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An exchange</a:t>
            </a:r>
          </a:p>
          <a:p>
            <a:r>
              <a:rPr lang="en-US" sz="4400" dirty="0" smtClean="0"/>
              <a:t>Restoration to favor</a:t>
            </a:r>
          </a:p>
          <a:p>
            <a:r>
              <a:rPr lang="en-US" sz="4400" dirty="0" smtClean="0"/>
              <a:t>Adjustment of a difference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Q2CQTIZ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455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5YSY9L6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146" y="0"/>
            <a:ext cx="9196146" cy="6888232"/>
          </a:xfr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Jesus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Bearing the Sins of the People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M88458H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37100fcfbee4c2a10fbcf6b999da7f4--romans--yom-kipp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72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+Perfect+Sacrifice+The+great+day+of+Atonement+–+The+day+of+Crucifix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V3CT1Z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gh Pri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hlinkClick r:id="rId2"/>
              </a:rPr>
              <a:t>Rom 5:9</a:t>
            </a:r>
            <a:r>
              <a:rPr lang="en-US" sz="4000" b="1" dirty="0"/>
              <a:t> </a:t>
            </a:r>
          </a:p>
          <a:p>
            <a:r>
              <a:rPr lang="en-US" sz="4000" dirty="0"/>
              <a:t>Much more then, being now justified by his blood, we shall be saved from wrath through him.</a:t>
            </a:r>
          </a:p>
          <a:p>
            <a:r>
              <a:rPr lang="en-US" sz="4000" b="1" dirty="0">
                <a:hlinkClick r:id="rId3"/>
              </a:rPr>
              <a:t>Rom 5:10</a:t>
            </a:r>
            <a:r>
              <a:rPr lang="en-US" sz="4000" b="1" dirty="0"/>
              <a:t> </a:t>
            </a:r>
          </a:p>
          <a:p>
            <a:r>
              <a:rPr lang="en-US" sz="4000" dirty="0"/>
              <a:t>For if, when we were enemies, we were reconciled to God by the death of his Son, much more, being reconciled, we shall be saved by his life.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hlinkClick r:id="rId2"/>
              </a:rPr>
              <a:t>Rom </a:t>
            </a:r>
            <a:r>
              <a:rPr lang="en-US" sz="4800" b="1" dirty="0">
                <a:hlinkClick r:id="rId2"/>
              </a:rPr>
              <a:t>5:11</a:t>
            </a:r>
            <a:r>
              <a:rPr lang="en-US" sz="4800" b="1" dirty="0"/>
              <a:t> </a:t>
            </a:r>
          </a:p>
          <a:p>
            <a:r>
              <a:rPr lang="en-US" sz="4800" dirty="0"/>
              <a:t>And not only </a:t>
            </a:r>
            <a:r>
              <a:rPr lang="en-US" sz="4800" i="1" dirty="0"/>
              <a:t>so</a:t>
            </a:r>
            <a:r>
              <a:rPr lang="en-US" sz="4800" dirty="0"/>
              <a:t>, but we also joy in God through our Lord Jesus Christ, by whom we have now received the </a:t>
            </a:r>
            <a:r>
              <a:rPr lang="en-US" sz="4800" b="1" dirty="0"/>
              <a:t>atonement.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30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PRTTR3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easts-of-the-lord-4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9f1a32d1603b13df4dc64029a4bac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282</Words>
  <Application>Microsoft Office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Atonement  Old Testament - Hebrew</vt:lpstr>
      <vt:lpstr>Slide 20</vt:lpstr>
      <vt:lpstr>Slide 21</vt:lpstr>
      <vt:lpstr>Slide 22</vt:lpstr>
      <vt:lpstr>Atonement – New Testament Greek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</cp:lastModifiedBy>
  <cp:revision>21</cp:revision>
  <dcterms:created xsi:type="dcterms:W3CDTF">2018-09-16T03:02:00Z</dcterms:created>
  <dcterms:modified xsi:type="dcterms:W3CDTF">2018-09-16T13:43:37Z</dcterms:modified>
</cp:coreProperties>
</file>