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1" r:id="rId7"/>
    <p:sldId id="263" r:id="rId8"/>
    <p:sldId id="260" r:id="rId9"/>
    <p:sldId id="268" r:id="rId10"/>
    <p:sldId id="265" r:id="rId11"/>
    <p:sldId id="267" r:id="rId12"/>
    <p:sldId id="266"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F3E601-6561-44D5-8103-DDE8395DB40D}" type="datetimeFigureOut">
              <a:rPr lang="en-US" smtClean="0"/>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A839-6D6F-4F92-B66D-1CE15080424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F3E601-6561-44D5-8103-DDE8395DB40D}" type="datetimeFigureOut">
              <a:rPr lang="en-US" smtClean="0"/>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A839-6D6F-4F92-B66D-1CE15080424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F3E601-6561-44D5-8103-DDE8395DB40D}" type="datetimeFigureOut">
              <a:rPr lang="en-US" smtClean="0"/>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A839-6D6F-4F92-B66D-1CE15080424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F3E601-6561-44D5-8103-DDE8395DB40D}" type="datetimeFigureOut">
              <a:rPr lang="en-US" smtClean="0"/>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A839-6D6F-4F92-B66D-1CE15080424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F3E601-6561-44D5-8103-DDE8395DB40D}" type="datetimeFigureOut">
              <a:rPr lang="en-US" smtClean="0"/>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A839-6D6F-4F92-B66D-1CE15080424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F3E601-6561-44D5-8103-DDE8395DB40D}" type="datetimeFigureOut">
              <a:rPr lang="en-US" smtClean="0"/>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EA839-6D6F-4F92-B66D-1CE15080424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F3E601-6561-44D5-8103-DDE8395DB40D}" type="datetimeFigureOut">
              <a:rPr lang="en-US" smtClean="0"/>
              <a:t>10/29/2017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4EA839-6D6F-4F92-B66D-1CE15080424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F3E601-6561-44D5-8103-DDE8395DB40D}" type="datetimeFigureOut">
              <a:rPr lang="en-US" smtClean="0"/>
              <a:t>10/29/2017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4EA839-6D6F-4F92-B66D-1CE15080424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F3E601-6561-44D5-8103-DDE8395DB40D}" type="datetimeFigureOut">
              <a:rPr lang="en-US" smtClean="0"/>
              <a:t>10/29/2017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4EA839-6D6F-4F92-B66D-1CE15080424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F3E601-6561-44D5-8103-DDE8395DB40D}" type="datetimeFigureOut">
              <a:rPr lang="en-US" smtClean="0"/>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EA839-6D6F-4F92-B66D-1CE15080424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F3E601-6561-44D5-8103-DDE8395DB40D}" type="datetimeFigureOut">
              <a:rPr lang="en-US" smtClean="0"/>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EA839-6D6F-4F92-B66D-1CE15080424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3E601-6561-44D5-8103-DDE8395DB40D}" type="datetimeFigureOut">
              <a:rPr lang="en-US" smtClean="0"/>
              <a:t>10/29/2017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4EA839-6D6F-4F92-B66D-1CE15080424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lueletterbible.org/kjv/eph/3/21/s_1100021" TargetMode="External"/><Relationship Id="rId2" Type="http://schemas.openxmlformats.org/officeDocument/2006/relationships/hyperlink" Target="https://www.blueletterbible.org/kjv/eph/3/20/s_110002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lueletterbible.org/kjv/exo/4/2/s_54002" TargetMode="External"/><Relationship Id="rId2" Type="http://schemas.openxmlformats.org/officeDocument/2006/relationships/hyperlink" Target="https://www.blueletterbible.org/kjv/exo/4/1/s_54001" TargetMode="External"/><Relationship Id="rId1" Type="http://schemas.openxmlformats.org/officeDocument/2006/relationships/slideLayout" Target="../slideLayouts/slideLayout2.xml"/><Relationship Id="rId4" Type="http://schemas.openxmlformats.org/officeDocument/2006/relationships/hyperlink" Target="https://www.blueletterbible.org/kjv/exo/4/3/s_54003"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blueletterbible.org/kjv/mat/14/15/s_943015" TargetMode="External"/><Relationship Id="rId2" Type="http://schemas.openxmlformats.org/officeDocument/2006/relationships/hyperlink" Target="https://www.blueletterbible.org/kjv/mat/14/14/s_94301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lueletterbible.org/kjv/mat/14/17/s_943017" TargetMode="External"/><Relationship Id="rId2" Type="http://schemas.openxmlformats.org/officeDocument/2006/relationships/hyperlink" Target="https://www.blueletterbible.org/kjv/mat/14/16/s_943016" TargetMode="External"/><Relationship Id="rId1" Type="http://schemas.openxmlformats.org/officeDocument/2006/relationships/slideLayout" Target="../slideLayouts/slideLayout2.xml"/><Relationship Id="rId4" Type="http://schemas.openxmlformats.org/officeDocument/2006/relationships/hyperlink" Target="https://www.blueletterbible.org/kjv/mat/14/18/s_943018"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blueletterbible.org/kjv/mat/14/20/s_943020" TargetMode="External"/><Relationship Id="rId2" Type="http://schemas.openxmlformats.org/officeDocument/2006/relationships/hyperlink" Target="https://www.blueletterbible.org/kjv/mat/14/19/s_94301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lueletterbible.org/kjv/deu/8/18/s_16101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What’s in your hand?</a:t>
            </a:r>
            <a:endParaRPr lang="en-US" dirty="0"/>
          </a:p>
        </p:txBody>
      </p:sp>
      <p:sp>
        <p:nvSpPr>
          <p:cNvPr id="3" name="Subtitle 2"/>
          <p:cNvSpPr>
            <a:spLocks noGrp="1"/>
          </p:cNvSpPr>
          <p:nvPr>
            <p:ph type="subTitle" idx="1"/>
          </p:nvPr>
        </p:nvSpPr>
        <p:spPr/>
        <p:txBody>
          <a:bodyPr/>
          <a:lstStyle/>
          <a:p>
            <a:endParaRPr lang="en-US"/>
          </a:p>
        </p:txBody>
      </p:sp>
      <p:pic>
        <p:nvPicPr>
          <p:cNvPr id="4" name="Picture 3" descr="your hand.pn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lstStyle/>
          <a:p>
            <a:r>
              <a:rPr lang="en-US" sz="4000" dirty="0" smtClean="0">
                <a:hlinkClick r:id="rId2"/>
              </a:rPr>
              <a:t>Eph 3:20</a:t>
            </a:r>
            <a:r>
              <a:rPr lang="en-US" sz="4000" dirty="0" smtClean="0"/>
              <a:t> - Now unto him that is able to do exceeding abundantly above all that we ask or think, according to the power that </a:t>
            </a:r>
            <a:r>
              <a:rPr lang="en-US" sz="4000" dirty="0" err="1" smtClean="0"/>
              <a:t>worketh</a:t>
            </a:r>
            <a:r>
              <a:rPr lang="en-US" sz="4000" dirty="0" smtClean="0"/>
              <a:t> in us,</a:t>
            </a:r>
          </a:p>
          <a:p>
            <a:r>
              <a:rPr lang="en-US" sz="4000" dirty="0" smtClean="0">
                <a:hlinkClick r:id="rId3"/>
              </a:rPr>
              <a:t>Eph 3:21</a:t>
            </a:r>
            <a:r>
              <a:rPr lang="en-US" sz="4000" dirty="0" smtClean="0"/>
              <a:t> - Unto him </a:t>
            </a:r>
            <a:r>
              <a:rPr lang="en-US" sz="4000" i="1" dirty="0" smtClean="0"/>
              <a:t>be</a:t>
            </a:r>
            <a:r>
              <a:rPr lang="en-US" sz="4000" dirty="0" smtClean="0"/>
              <a:t> glory in the church by Christ Jesus throughout all ages, world without end. Amen.</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ifted.png"/>
          <p:cNvPicPr>
            <a:picLocks noGrp="1" noChangeAspect="1"/>
          </p:cNvPicPr>
          <p:nvPr>
            <p:ph idx="1"/>
          </p:nvPr>
        </p:nvPicPr>
        <p:blipFill>
          <a:blip r:embed="rId2" cstate="print"/>
          <a:stretch>
            <a:fillRect/>
          </a:stretch>
        </p:blipFill>
        <p:spPr>
          <a:xfrm>
            <a:off x="1" y="381000"/>
            <a:ext cx="9144000" cy="6144194"/>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ake what you have.png"/>
          <p:cNvPicPr>
            <a:picLocks noGrp="1" noChangeAspect="1"/>
          </p:cNvPicPr>
          <p:nvPr>
            <p:ph idx="1"/>
          </p:nvPr>
        </p:nvPicPr>
        <p:blipFill>
          <a:blip r:embed="rId2" cstate="print"/>
          <a:stretch>
            <a:fillRect/>
          </a:stretch>
        </p:blipFill>
        <p:spPr>
          <a:xfrm>
            <a:off x="457200" y="53182"/>
            <a:ext cx="8305800" cy="6705599"/>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3GLLBRXQ.jpg"/>
          <p:cNvPicPr>
            <a:picLocks noGrp="1" noChangeAspect="1"/>
          </p:cNvPicPr>
          <p:nvPr>
            <p:ph idx="1"/>
          </p:nvPr>
        </p:nvPicPr>
        <p:blipFill>
          <a:blip r:embed="rId2" cstate="print"/>
          <a:stretch>
            <a:fillRect/>
          </a:stretch>
        </p:blipFill>
        <p:spPr>
          <a:xfrm>
            <a:off x="0" y="-23018"/>
            <a:ext cx="9144000" cy="6857999"/>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Jesus is Lord.png"/>
          <p:cNvPicPr>
            <a:picLocks noGrp="1" noChangeAspect="1"/>
          </p:cNvPicPr>
          <p:nvPr>
            <p:ph idx="1"/>
          </p:nvPr>
        </p:nvPicPr>
        <p:blipFill>
          <a:blip r:embed="rId2" cstate="print"/>
          <a:stretch>
            <a:fillRect/>
          </a:stretch>
        </p:blipFill>
        <p:spPr>
          <a:xfrm>
            <a:off x="0" y="-3089"/>
            <a:ext cx="9144000" cy="682283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r>
              <a:rPr lang="en-US" sz="3600" dirty="0" err="1" smtClean="0">
                <a:hlinkClick r:id="rId2"/>
              </a:rPr>
              <a:t>Exo</a:t>
            </a:r>
            <a:r>
              <a:rPr lang="en-US" sz="3600" dirty="0" smtClean="0">
                <a:hlinkClick r:id="rId2"/>
              </a:rPr>
              <a:t> 4:1</a:t>
            </a:r>
            <a:r>
              <a:rPr lang="en-US" sz="3600" dirty="0" smtClean="0"/>
              <a:t> - And Moses answered and said, But, behold, they will not believe me, nor hearken unto my voice: for they will say, The LORD hath not appeared unto thee.</a:t>
            </a:r>
          </a:p>
          <a:p>
            <a:r>
              <a:rPr lang="en-US" sz="3600" dirty="0" err="1" smtClean="0">
                <a:hlinkClick r:id="rId3"/>
              </a:rPr>
              <a:t>Exo</a:t>
            </a:r>
            <a:r>
              <a:rPr lang="en-US" sz="3600" dirty="0" smtClean="0">
                <a:hlinkClick r:id="rId3"/>
              </a:rPr>
              <a:t> 4:2</a:t>
            </a:r>
            <a:r>
              <a:rPr lang="en-US" sz="3600" dirty="0" smtClean="0"/>
              <a:t> - And the LORD said unto him, What </a:t>
            </a:r>
            <a:r>
              <a:rPr lang="en-US" sz="3600" i="1" dirty="0" smtClean="0"/>
              <a:t>is</a:t>
            </a:r>
            <a:r>
              <a:rPr lang="en-US" sz="3600" dirty="0" smtClean="0"/>
              <a:t> that in </a:t>
            </a:r>
            <a:r>
              <a:rPr lang="en-US" sz="3600" dirty="0" err="1" smtClean="0"/>
              <a:t>thine</a:t>
            </a:r>
            <a:r>
              <a:rPr lang="en-US" sz="3600" dirty="0" smtClean="0"/>
              <a:t> hand? And he said, A rod.</a:t>
            </a:r>
          </a:p>
          <a:p>
            <a:r>
              <a:rPr lang="en-US" sz="3600" dirty="0" err="1" smtClean="0">
                <a:hlinkClick r:id="rId4"/>
              </a:rPr>
              <a:t>Exo</a:t>
            </a:r>
            <a:r>
              <a:rPr lang="en-US" sz="3600" dirty="0" smtClean="0">
                <a:hlinkClick r:id="rId4"/>
              </a:rPr>
              <a:t> 4:3</a:t>
            </a:r>
            <a:r>
              <a:rPr lang="en-US" sz="3600" dirty="0" smtClean="0"/>
              <a:t> - And he said, Cast it on the ground. And he cast it on the ground, and it became a serpent; and Moses fled from before it.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324600"/>
          </a:xfrm>
        </p:spPr>
        <p:txBody>
          <a:bodyPr>
            <a:normAutofit/>
          </a:bodyPr>
          <a:lstStyle/>
          <a:p>
            <a:r>
              <a:rPr lang="en-US" sz="4000" dirty="0" smtClean="0">
                <a:hlinkClick r:id="rId2"/>
              </a:rPr>
              <a:t>Mat 14:14</a:t>
            </a:r>
            <a:r>
              <a:rPr lang="en-US" sz="4000" dirty="0" smtClean="0"/>
              <a:t> - And Jesus went forth, and saw a great multitude, and was moved with compassion toward them, and he healed their sick.</a:t>
            </a:r>
          </a:p>
          <a:p>
            <a:r>
              <a:rPr lang="en-US" sz="4000" dirty="0" smtClean="0">
                <a:hlinkClick r:id="rId3"/>
              </a:rPr>
              <a:t>Mat 14:15</a:t>
            </a:r>
            <a:r>
              <a:rPr lang="en-US" sz="4000" dirty="0" smtClean="0"/>
              <a:t> - And when it was evening, his disciples came to him, saying, This is a desert place, and the time is now past; send the multitude away, that they may go into the villages, and buy themselves victuals.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324600"/>
          </a:xfrm>
        </p:spPr>
        <p:txBody>
          <a:bodyPr/>
          <a:lstStyle/>
          <a:p>
            <a:r>
              <a:rPr lang="en-US" sz="4400" dirty="0" smtClean="0">
                <a:hlinkClick r:id="rId2"/>
              </a:rPr>
              <a:t>Mat 14:16</a:t>
            </a:r>
            <a:r>
              <a:rPr lang="en-US" sz="4400" dirty="0" smtClean="0"/>
              <a:t> - But Jesus said unto them, They need not depart; give ye them to eat.</a:t>
            </a:r>
          </a:p>
          <a:p>
            <a:r>
              <a:rPr lang="en-US" sz="4400" dirty="0" smtClean="0">
                <a:hlinkClick r:id="rId3"/>
              </a:rPr>
              <a:t>Mat 14:17</a:t>
            </a:r>
            <a:r>
              <a:rPr lang="en-US" sz="4400" dirty="0" smtClean="0"/>
              <a:t> - And they say unto him, We have here but five loaves, and two fishes.</a:t>
            </a:r>
          </a:p>
          <a:p>
            <a:r>
              <a:rPr lang="en-US" sz="4400" dirty="0" smtClean="0">
                <a:hlinkClick r:id="rId4"/>
              </a:rPr>
              <a:t>Mat 14:18</a:t>
            </a:r>
            <a:r>
              <a:rPr lang="en-US" sz="4400" dirty="0" smtClean="0"/>
              <a:t> - He said, Bring them hither to me.</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lnSpcReduction="10000"/>
          </a:bodyPr>
          <a:lstStyle/>
          <a:p>
            <a:r>
              <a:rPr lang="en-US" sz="3800" dirty="0" smtClean="0">
                <a:hlinkClick r:id="rId2"/>
              </a:rPr>
              <a:t>Mat 14:19</a:t>
            </a:r>
            <a:r>
              <a:rPr lang="en-US" sz="3800" dirty="0" smtClean="0"/>
              <a:t> - And he commanded the multitude to sit down on the grass, and took the five loaves, and the two fishes, and looking up to heaven, he blessed, and brake, and gave the loaves to </a:t>
            </a:r>
            <a:r>
              <a:rPr lang="en-US" sz="3800" i="1" dirty="0" smtClean="0"/>
              <a:t>his</a:t>
            </a:r>
            <a:r>
              <a:rPr lang="en-US" sz="3800" dirty="0" smtClean="0"/>
              <a:t> disciples, and the disciples to the multitude.</a:t>
            </a:r>
          </a:p>
          <a:p>
            <a:r>
              <a:rPr lang="en-US" sz="3800" dirty="0" smtClean="0">
                <a:hlinkClick r:id="rId3"/>
              </a:rPr>
              <a:t>Mat 14:20</a:t>
            </a:r>
            <a:r>
              <a:rPr lang="en-US" sz="3800" dirty="0" smtClean="0"/>
              <a:t> - And they did all eat, and were filled: and they took up of the fragments that remained twelve baskets full.</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7DJYRTR3.jpg"/>
          <p:cNvPicPr>
            <a:picLocks noGrp="1" noChangeAspect="1"/>
          </p:cNvPicPr>
          <p:nvPr>
            <p:ph idx="1"/>
          </p:nvPr>
        </p:nvPicPr>
        <p:blipFill>
          <a:blip r:embed="rId2" cstate="print"/>
          <a:stretch>
            <a:fillRect/>
          </a:stretch>
        </p:blipFill>
        <p:spPr>
          <a:xfrm>
            <a:off x="0" y="0"/>
            <a:ext cx="9144000" cy="6849174"/>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7DJYRTR3.jpg"/>
          <p:cNvPicPr>
            <a:picLocks noGrp="1" noChangeAspect="1"/>
          </p:cNvPicPr>
          <p:nvPr>
            <p:ph idx="1"/>
          </p:nvPr>
        </p:nvPicPr>
        <p:blipFill>
          <a:blip r:embed="rId2" cstate="print"/>
          <a:stretch>
            <a:fillRect/>
          </a:stretch>
        </p:blipFill>
        <p:spPr>
          <a:xfrm>
            <a:off x="0" y="0"/>
            <a:ext cx="9144000" cy="6849174"/>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L9ES1BRK.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sz="4800" dirty="0" err="1" smtClean="0">
                <a:hlinkClick r:id="rId2"/>
              </a:rPr>
              <a:t>Deu</a:t>
            </a:r>
            <a:r>
              <a:rPr lang="en-US" sz="4800" dirty="0" smtClean="0">
                <a:hlinkClick r:id="rId2"/>
              </a:rPr>
              <a:t> 8:18</a:t>
            </a:r>
            <a:r>
              <a:rPr lang="en-US" sz="4800" dirty="0" smtClean="0"/>
              <a:t> - But thou </a:t>
            </a:r>
            <a:r>
              <a:rPr lang="en-US" sz="4800" dirty="0" err="1" smtClean="0"/>
              <a:t>shalt</a:t>
            </a:r>
            <a:r>
              <a:rPr lang="en-US" sz="4800" dirty="0" smtClean="0"/>
              <a:t> remember the LORD thy God: for </a:t>
            </a:r>
            <a:r>
              <a:rPr lang="en-US" sz="4800" i="1" dirty="0" smtClean="0"/>
              <a:t>it is</a:t>
            </a:r>
            <a:r>
              <a:rPr lang="en-US" sz="4800" dirty="0" smtClean="0"/>
              <a:t> he that </a:t>
            </a:r>
            <a:r>
              <a:rPr lang="en-US" sz="4800" dirty="0" err="1" smtClean="0"/>
              <a:t>giveth</a:t>
            </a:r>
            <a:r>
              <a:rPr lang="en-US" sz="4800" dirty="0" smtClean="0"/>
              <a:t> thee power to get wealth, that he may establish his covenant which he </a:t>
            </a:r>
            <a:r>
              <a:rPr lang="en-US" sz="4800" dirty="0" err="1" smtClean="0"/>
              <a:t>sware</a:t>
            </a:r>
            <a:r>
              <a:rPr lang="en-US" sz="4800" dirty="0" smtClean="0"/>
              <a:t> unto thy fathers, as </a:t>
            </a:r>
            <a:r>
              <a:rPr lang="en-US" sz="4800" i="1" dirty="0" smtClean="0"/>
              <a:t>it is</a:t>
            </a:r>
            <a:r>
              <a:rPr lang="en-US" sz="4800" dirty="0" smtClean="0"/>
              <a:t> this day.</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404</Words>
  <Application>Microsoft Office PowerPoint</Application>
  <PresentationFormat>On-screen Show (4:3)</PresentationFormat>
  <Paragraphs>14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What’s in your hand?</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in your hand?</dc:title>
  <dc:creator>Lisa</dc:creator>
  <cp:lastModifiedBy>Lisa</cp:lastModifiedBy>
  <cp:revision>4</cp:revision>
  <dcterms:created xsi:type="dcterms:W3CDTF">2017-10-29T13:08:06Z</dcterms:created>
  <dcterms:modified xsi:type="dcterms:W3CDTF">2017-10-29T14:11:24Z</dcterms:modified>
</cp:coreProperties>
</file>