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8" r:id="rId9"/>
    <p:sldId id="264" r:id="rId10"/>
    <p:sldId id="262" r:id="rId11"/>
    <p:sldId id="265" r:id="rId12"/>
    <p:sldId id="267" r:id="rId13"/>
    <p:sldId id="266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0" autoAdjust="0"/>
    <p:restoredTop sz="94660"/>
  </p:normalViewPr>
  <p:slideViewPr>
    <p:cSldViewPr>
      <p:cViewPr varScale="1">
        <p:scale>
          <a:sx n="64" d="100"/>
          <a:sy n="64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323A-0225-4C53-8BB3-31FA06D6A045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26C65-C6E5-4BD9-9A62-3D575BF610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323A-0225-4C53-8BB3-31FA06D6A045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26C65-C6E5-4BD9-9A62-3D575BF610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323A-0225-4C53-8BB3-31FA06D6A045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26C65-C6E5-4BD9-9A62-3D575BF610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323A-0225-4C53-8BB3-31FA06D6A045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26C65-C6E5-4BD9-9A62-3D575BF610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323A-0225-4C53-8BB3-31FA06D6A045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26C65-C6E5-4BD9-9A62-3D575BF610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323A-0225-4C53-8BB3-31FA06D6A045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26C65-C6E5-4BD9-9A62-3D575BF610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323A-0225-4C53-8BB3-31FA06D6A045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26C65-C6E5-4BD9-9A62-3D575BF610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323A-0225-4C53-8BB3-31FA06D6A045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26C65-C6E5-4BD9-9A62-3D575BF610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323A-0225-4C53-8BB3-31FA06D6A045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26C65-C6E5-4BD9-9A62-3D575BF610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323A-0225-4C53-8BB3-31FA06D6A045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26C65-C6E5-4BD9-9A62-3D575BF610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323A-0225-4C53-8BB3-31FA06D6A045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26C65-C6E5-4BD9-9A62-3D575BF610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3323A-0225-4C53-8BB3-31FA06D6A045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26C65-C6E5-4BD9-9A62-3D575BF610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kjv/eze/3/19/s_805019" TargetMode="External"/><Relationship Id="rId2" Type="http://schemas.openxmlformats.org/officeDocument/2006/relationships/hyperlink" Target="https://www.blueletterbible.org/kjv/eze/3/18/s_805018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kjv/eze/3/21/s_805021" TargetMode="External"/><Relationship Id="rId2" Type="http://schemas.openxmlformats.org/officeDocument/2006/relationships/hyperlink" Target="https://www.blueletterbible.org/kjv/eze/3/20/s_80502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kjv/luk/21/26/s_994026" TargetMode="External"/><Relationship Id="rId2" Type="http://schemas.openxmlformats.org/officeDocument/2006/relationships/hyperlink" Target="https://www.blueletterbible.org/kjv/luk/21/25/s_99402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lueletterbible.org/kjv/luk/21/28/s_994028" TargetMode="External"/><Relationship Id="rId4" Type="http://schemas.openxmlformats.org/officeDocument/2006/relationships/hyperlink" Target="https://www.blueletterbible.org/kjv/luk/21/27/s_994027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Signs in the Heavens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ig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evelation 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GAE August 201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19812"/>
            <a:ext cx="9144000" cy="6877812"/>
          </a:xfrm>
        </p:spPr>
      </p:pic>
      <p:sp>
        <p:nvSpPr>
          <p:cNvPr id="5" name="TextBox 4"/>
          <p:cNvSpPr txBox="1"/>
          <p:nvPr/>
        </p:nvSpPr>
        <p:spPr>
          <a:xfrm>
            <a:off x="2057400" y="5791200"/>
            <a:ext cx="541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Berlin Sans FB Demi" pitchFamily="34" charset="0"/>
              </a:rPr>
              <a:t>August 21, 2017</a:t>
            </a:r>
            <a:endParaRPr lang="en-US" sz="6000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american eclips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cross eclips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46733"/>
            <a:ext cx="9144000" cy="67483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low the trumpet in Z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23018"/>
            <a:ext cx="9144000" cy="7010399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>
            <a:normAutofit/>
          </a:bodyPr>
          <a:lstStyle/>
          <a:p>
            <a:r>
              <a:rPr lang="en-US" dirty="0" err="1" smtClean="0">
                <a:hlinkClick r:id="rId2"/>
              </a:rPr>
              <a:t>Eze</a:t>
            </a:r>
            <a:r>
              <a:rPr lang="en-US" dirty="0" smtClean="0">
                <a:hlinkClick r:id="rId2"/>
              </a:rPr>
              <a:t> 3:18</a:t>
            </a:r>
            <a:r>
              <a:rPr lang="en-US" dirty="0" smtClean="0"/>
              <a:t> - When I say unto the wicked, Thou </a:t>
            </a:r>
            <a:r>
              <a:rPr lang="en-US" dirty="0" err="1" smtClean="0"/>
              <a:t>shalt</a:t>
            </a:r>
            <a:r>
              <a:rPr lang="en-US" dirty="0" smtClean="0"/>
              <a:t> surely die; and thou </a:t>
            </a:r>
            <a:r>
              <a:rPr lang="en-US" dirty="0" err="1" smtClean="0"/>
              <a:t>givest</a:t>
            </a:r>
            <a:r>
              <a:rPr lang="en-US" dirty="0" smtClean="0"/>
              <a:t> him not warning, nor </a:t>
            </a:r>
            <a:r>
              <a:rPr lang="en-US" dirty="0" err="1" smtClean="0"/>
              <a:t>speakest</a:t>
            </a:r>
            <a:r>
              <a:rPr lang="en-US" dirty="0" smtClean="0"/>
              <a:t> to warn the wicked from his wicked way, to save his life; the same wicked </a:t>
            </a:r>
            <a:r>
              <a:rPr lang="en-US" i="1" dirty="0" smtClean="0"/>
              <a:t>man</a:t>
            </a:r>
            <a:r>
              <a:rPr lang="en-US" dirty="0" smtClean="0"/>
              <a:t> shall die in his iniquity; but his blood will I require at </a:t>
            </a:r>
            <a:r>
              <a:rPr lang="en-US" dirty="0" err="1" smtClean="0"/>
              <a:t>thine</a:t>
            </a:r>
            <a:r>
              <a:rPr lang="en-US" dirty="0" smtClean="0"/>
              <a:t> hand.</a:t>
            </a:r>
          </a:p>
          <a:p>
            <a:r>
              <a:rPr lang="en-US" dirty="0" err="1" smtClean="0">
                <a:hlinkClick r:id="rId3"/>
              </a:rPr>
              <a:t>Eze</a:t>
            </a:r>
            <a:r>
              <a:rPr lang="en-US" dirty="0" smtClean="0">
                <a:hlinkClick r:id="rId3"/>
              </a:rPr>
              <a:t> 3:19</a:t>
            </a:r>
            <a:r>
              <a:rPr lang="en-US" dirty="0" smtClean="0"/>
              <a:t> - Yet if thou warn the wicked, and he turn not from his wickedness, nor from his wicked way, he shall die in his iniquity; but thou hast delivered thy soul.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r>
              <a:rPr lang="en-US" dirty="0" err="1" smtClean="0">
                <a:hlinkClick r:id="rId2"/>
              </a:rPr>
              <a:t>Eze</a:t>
            </a:r>
            <a:r>
              <a:rPr lang="en-US" dirty="0" smtClean="0">
                <a:hlinkClick r:id="rId2"/>
              </a:rPr>
              <a:t> 3:20</a:t>
            </a:r>
            <a:r>
              <a:rPr lang="en-US" dirty="0" smtClean="0"/>
              <a:t> - Again, When a righteous </a:t>
            </a:r>
            <a:r>
              <a:rPr lang="en-US" i="1" dirty="0" smtClean="0"/>
              <a:t>man</a:t>
            </a:r>
            <a:r>
              <a:rPr lang="en-US" dirty="0" smtClean="0"/>
              <a:t> doth turn from his righteousness, and commit iniquity, and I lay a </a:t>
            </a:r>
            <a:r>
              <a:rPr lang="en-US" dirty="0" err="1" smtClean="0"/>
              <a:t>stumblingblock</a:t>
            </a:r>
            <a:r>
              <a:rPr lang="en-US" dirty="0" smtClean="0"/>
              <a:t> before him, he shall die: because thou hast not given him warning, he shall die in his sin, and his righteousness which he hath done shall not be remembered; but his blood will I require at </a:t>
            </a:r>
            <a:r>
              <a:rPr lang="en-US" dirty="0" err="1" smtClean="0"/>
              <a:t>thine</a:t>
            </a:r>
            <a:r>
              <a:rPr lang="en-US" dirty="0" smtClean="0"/>
              <a:t> hand.</a:t>
            </a:r>
          </a:p>
          <a:p>
            <a:r>
              <a:rPr lang="en-US" dirty="0" err="1" smtClean="0">
                <a:hlinkClick r:id="rId3"/>
              </a:rPr>
              <a:t>Eze</a:t>
            </a:r>
            <a:r>
              <a:rPr lang="en-US" dirty="0" smtClean="0">
                <a:hlinkClick r:id="rId3"/>
              </a:rPr>
              <a:t> 3:21</a:t>
            </a:r>
            <a:r>
              <a:rPr lang="en-US" dirty="0" smtClean="0"/>
              <a:t> - Nevertheless if thou warn the righteous </a:t>
            </a:r>
            <a:r>
              <a:rPr lang="en-US" i="1" dirty="0" smtClean="0"/>
              <a:t>man</a:t>
            </a:r>
            <a:r>
              <a:rPr lang="en-US" dirty="0" smtClean="0"/>
              <a:t>, that the righteous sin not, and he doth not sin, he shall surely live, because he is warned; also thou hast delivered thy soul.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92500"/>
          </a:bodyPr>
          <a:lstStyle/>
          <a:p>
            <a:r>
              <a:rPr lang="en-US" dirty="0" err="1" smtClean="0">
                <a:hlinkClick r:id="rId2"/>
              </a:rPr>
              <a:t>Luk</a:t>
            </a:r>
            <a:r>
              <a:rPr lang="en-US" dirty="0" smtClean="0">
                <a:hlinkClick r:id="rId2"/>
              </a:rPr>
              <a:t> 21:25</a:t>
            </a:r>
            <a:r>
              <a:rPr lang="en-US" dirty="0" smtClean="0"/>
              <a:t> - And there shall be signs in the sun, and in the moon, and in the stars; and upon the earth distress of nations, with perplexity; the sea and the waves roaring;</a:t>
            </a:r>
          </a:p>
          <a:p>
            <a:r>
              <a:rPr lang="en-US" dirty="0" err="1" smtClean="0">
                <a:hlinkClick r:id="rId3"/>
              </a:rPr>
              <a:t>Luk</a:t>
            </a:r>
            <a:r>
              <a:rPr lang="en-US" dirty="0" smtClean="0">
                <a:hlinkClick r:id="rId3"/>
              </a:rPr>
              <a:t> 21:26</a:t>
            </a:r>
            <a:r>
              <a:rPr lang="en-US" dirty="0" smtClean="0"/>
              <a:t> - Men's hearts failing them for fear, and for looking after those things which are coming on the earth: for the powers of heaven shall be shaken.</a:t>
            </a:r>
          </a:p>
          <a:p>
            <a:r>
              <a:rPr lang="en-US" dirty="0" err="1" smtClean="0">
                <a:hlinkClick r:id="rId4"/>
              </a:rPr>
              <a:t>Luk</a:t>
            </a:r>
            <a:r>
              <a:rPr lang="en-US" dirty="0" smtClean="0">
                <a:hlinkClick r:id="rId4"/>
              </a:rPr>
              <a:t> 21:27</a:t>
            </a:r>
            <a:r>
              <a:rPr lang="en-US" dirty="0" smtClean="0"/>
              <a:t> - And then shall they see the Son of man coming in a cloud with power and great glory.</a:t>
            </a:r>
          </a:p>
          <a:p>
            <a:r>
              <a:rPr lang="en-US" dirty="0" err="1" smtClean="0">
                <a:hlinkClick r:id="rId5"/>
              </a:rPr>
              <a:t>Luk</a:t>
            </a:r>
            <a:r>
              <a:rPr lang="en-US" dirty="0" smtClean="0">
                <a:hlinkClick r:id="rId5"/>
              </a:rPr>
              <a:t> 21:28</a:t>
            </a:r>
            <a:r>
              <a:rPr lang="en-US" dirty="0" smtClean="0"/>
              <a:t> - And when these things begin to come to pass, then look up, and lift up your heads; for your redemption </a:t>
            </a:r>
            <a:r>
              <a:rPr lang="en-US" dirty="0" err="1" smtClean="0"/>
              <a:t>draweth</a:t>
            </a:r>
            <a:r>
              <a:rPr lang="en-US" dirty="0" smtClean="0"/>
              <a:t> nigh.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lood moo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1"/>
            <a:ext cx="9153524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40310-blood-moo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093682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upermo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6786" cy="6858000"/>
          </a:xfrm>
        </p:spPr>
      </p:pic>
      <p:sp>
        <p:nvSpPr>
          <p:cNvPr id="5" name="TextBox 4"/>
          <p:cNvSpPr txBox="1"/>
          <p:nvPr/>
        </p:nvSpPr>
        <p:spPr>
          <a:xfrm>
            <a:off x="0" y="609600"/>
            <a:ext cx="335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Arial Black" pitchFamily="34" charset="0"/>
              </a:rPr>
              <a:t>Super Moon</a:t>
            </a:r>
            <a:endParaRPr lang="en-US" sz="6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super blue blood mo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06364" y="-4762"/>
            <a:ext cx="9250363" cy="6862762"/>
          </a:xfrm>
        </p:spPr>
      </p:pic>
      <p:sp>
        <p:nvSpPr>
          <p:cNvPr id="5" name="TextBox 4"/>
          <p:cNvSpPr txBox="1"/>
          <p:nvPr/>
        </p:nvSpPr>
        <p:spPr>
          <a:xfrm>
            <a:off x="0" y="59436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January 31, 2018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uper Blue Blood Moon explain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lack mo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0" y="457200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Rare Black Moon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34200" y="4953000"/>
            <a:ext cx="220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Feb 2018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evelation 12 sig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346</Words>
  <Application>Microsoft Office PowerPoint</Application>
  <PresentationFormat>On-screen Show (4:3)</PresentationFormat>
  <Paragraphs>14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Signs in the Heavens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Signs in the Heavens</dc:title>
  <dc:creator>Lisa</dc:creator>
  <cp:lastModifiedBy>Lisa</cp:lastModifiedBy>
  <cp:revision>6</cp:revision>
  <dcterms:created xsi:type="dcterms:W3CDTF">2018-02-18T13:43:04Z</dcterms:created>
  <dcterms:modified xsi:type="dcterms:W3CDTF">2018-02-18T15:26:02Z</dcterms:modified>
</cp:coreProperties>
</file>