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8" r:id="rId5"/>
    <p:sldId id="259" r:id="rId6"/>
    <p:sldId id="262" r:id="rId7"/>
    <p:sldId id="261" r:id="rId8"/>
    <p:sldId id="270" r:id="rId9"/>
    <p:sldId id="267" r:id="rId10"/>
    <p:sldId id="269" r:id="rId11"/>
    <p:sldId id="268" r:id="rId12"/>
    <p:sldId id="266" r:id="rId13"/>
    <p:sldId id="265" r:id="rId14"/>
    <p:sldId id="271" r:id="rId15"/>
    <p:sldId id="272" r:id="rId16"/>
    <p:sldId id="273" r:id="rId17"/>
    <p:sldId id="274" r:id="rId18"/>
    <p:sldId id="279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94660"/>
  </p:normalViewPr>
  <p:slideViewPr>
    <p:cSldViewPr>
      <p:cViewPr varScale="1">
        <p:scale>
          <a:sx n="64" d="100"/>
          <a:sy n="64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AA9B-CB8C-4056-AEDC-E9E31A9F24F6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4FD5-D651-42A3-AA0C-17B0931C4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isa\Music\burning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sa\Videos\Wildfires%20continues%20to%20ravage%20through%20Southern%20California%20as%20conditions%20worsen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sa\Music\wind1.mp3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sa\Videos\The%20Rapture%20of%20the%20Church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sa\Music\burning1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nkjv/2pe/3/2/s_1159002" TargetMode="External"/><Relationship Id="rId2" Type="http://schemas.openxmlformats.org/officeDocument/2006/relationships/hyperlink" Target="https://www.blueletterbible.org/nkjv/2pe/3/1/s_11590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nkjv/2pe/3/4/s_1159004" TargetMode="External"/><Relationship Id="rId4" Type="http://schemas.openxmlformats.org/officeDocument/2006/relationships/hyperlink" Target="https://www.blueletterbible.org/nkjv/2pe/3/3/s_115900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nkjv/2pe/3/6/s_1159006" TargetMode="External"/><Relationship Id="rId2" Type="http://schemas.openxmlformats.org/officeDocument/2006/relationships/hyperlink" Target="https://www.blueletterbible.org/nkjv/2pe/3/5/s_11590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nkjv/2pe/3/7/s_115900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nkjv/2pe/3/9/s_1159009" TargetMode="External"/><Relationship Id="rId2" Type="http://schemas.openxmlformats.org/officeDocument/2006/relationships/hyperlink" Target="https://www.blueletterbible.org/nkjv/2pe/3/8/s_11590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nkjv/2pe/3/11/s_1159011" TargetMode="External"/><Relationship Id="rId2" Type="http://schemas.openxmlformats.org/officeDocument/2006/relationships/hyperlink" Target="https://www.blueletterbible.org/nkjv/2pe/3/10/s_11590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nkjv/2pe/3/12/s_11590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nkjv/2pe/3/14/s_1159014" TargetMode="External"/><Relationship Id="rId2" Type="http://schemas.openxmlformats.org/officeDocument/2006/relationships/hyperlink" Target="https://www.blueletterbible.org/nkjv/2pe/3/13/s_1159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nkjv/2pe/3/15/s_11590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nkjv/2pe/3/17/s_1159017" TargetMode="External"/><Relationship Id="rId2" Type="http://schemas.openxmlformats.org/officeDocument/2006/relationships/hyperlink" Target="https://www.blueletterbible.org/nkjv/2pe/3/16/s_1159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nkjv/2pe/3/18/s_115901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erlin Sans FB" pitchFamily="34" charset="0"/>
              </a:rPr>
              <a:t>Fire Next Time</a:t>
            </a:r>
            <a:endParaRPr lang="en-US" sz="7200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5" name="burning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S6MTY1B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424747" cy="7059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ahs-ark-fl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6322" y="0"/>
            <a:ext cx="92103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inbow in the sk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580" y="30964"/>
            <a:ext cx="8854020" cy="667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ildfires continues to ravage through Southern California as conditions worse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600200" y="0"/>
            <a:ext cx="1249680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Ana Winds</a:t>
            </a:r>
            <a:endParaRPr lang="en-US" dirty="0"/>
          </a:p>
        </p:txBody>
      </p:sp>
      <p:pic>
        <p:nvPicPr>
          <p:cNvPr id="4" name="Content Placeholder 3" descr="imagesNJ7IXD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522"/>
            <a:ext cx="9144000" cy="6861522"/>
          </a:xfrm>
        </p:spPr>
      </p:pic>
      <p:pic>
        <p:nvPicPr>
          <p:cNvPr id="5" name="wind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9160" cy="6830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ZMLBQN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6146" cy="6888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67ME7S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 Rapture of the Churc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133600" y="0"/>
            <a:ext cx="13487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7552" y="0"/>
            <a:ext cx="9291552" cy="6794731"/>
          </a:xfrm>
        </p:spPr>
      </p:pic>
      <p:pic>
        <p:nvPicPr>
          <p:cNvPr id="5" name="burning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2Pe 3:1</a:t>
            </a:r>
            <a:r>
              <a:rPr lang="en-US" dirty="0" smtClean="0"/>
              <a:t> - Beloved, I now write to you this second epistle (in </a:t>
            </a:r>
            <a:r>
              <a:rPr lang="en-US" i="1" dirty="0" smtClean="0"/>
              <a:t>both of</a:t>
            </a:r>
            <a:r>
              <a:rPr lang="en-US" dirty="0" smtClean="0"/>
              <a:t> which I stir up your pure minds by way of reminder),</a:t>
            </a:r>
          </a:p>
          <a:p>
            <a:r>
              <a:rPr lang="en-US" dirty="0" smtClean="0">
                <a:hlinkClick r:id="rId3"/>
              </a:rPr>
              <a:t>2Pe 3:2</a:t>
            </a:r>
            <a:r>
              <a:rPr lang="en-US" dirty="0" smtClean="0"/>
              <a:t> - that you may be mindful of the words which were spoken before by the holy prophets, and of the commandment of us,[fn] the apostles of the Lord and Savior,</a:t>
            </a:r>
          </a:p>
          <a:p>
            <a:r>
              <a:rPr lang="en-US" dirty="0" smtClean="0">
                <a:hlinkClick r:id="rId4"/>
              </a:rPr>
              <a:t>2Pe 3:3</a:t>
            </a:r>
            <a:r>
              <a:rPr lang="en-US" dirty="0" smtClean="0"/>
              <a:t> - knowing this first: that scoffers will come in the last days, walking according to their own lusts,</a:t>
            </a:r>
          </a:p>
          <a:p>
            <a:r>
              <a:rPr lang="en-US" dirty="0" smtClean="0">
                <a:hlinkClick r:id="rId5"/>
              </a:rPr>
              <a:t>2Pe 3:4</a:t>
            </a:r>
            <a:r>
              <a:rPr lang="en-US" dirty="0" smtClean="0"/>
              <a:t> - and saying, “Where is the promise of His coming? For since the fathers fell asleep, all things continue as </a:t>
            </a:r>
            <a:r>
              <a:rPr lang="en-US" i="1" dirty="0" smtClean="0"/>
              <a:t>they were</a:t>
            </a:r>
            <a:r>
              <a:rPr lang="en-US" dirty="0" smtClean="0"/>
              <a:t> from the beginning of creation.”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heaven and eart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969"/>
            <a:ext cx="9144000" cy="6791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IBRA17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GRI9OW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2Pe 3:5</a:t>
            </a:r>
            <a:r>
              <a:rPr lang="en-US" sz="3600" dirty="0" smtClean="0"/>
              <a:t> - For this they willfully forget: that by the word of God the heavens were of old, and the earth standing out of water and in the water,</a:t>
            </a:r>
          </a:p>
          <a:p>
            <a:r>
              <a:rPr lang="en-US" sz="3600" dirty="0" smtClean="0">
                <a:hlinkClick r:id="rId3"/>
              </a:rPr>
              <a:t>2Pe 3:6</a:t>
            </a:r>
            <a:r>
              <a:rPr lang="en-US" sz="3600" dirty="0" smtClean="0"/>
              <a:t> - by which the world </a:t>
            </a:r>
            <a:r>
              <a:rPr lang="en-US" sz="3600" i="1" dirty="0" smtClean="0"/>
              <a:t>that</a:t>
            </a:r>
            <a:r>
              <a:rPr lang="en-US" sz="3600" dirty="0" smtClean="0"/>
              <a:t> then existed perished, being flooded with water.</a:t>
            </a:r>
          </a:p>
          <a:p>
            <a:r>
              <a:rPr lang="en-US" sz="3600" dirty="0" smtClean="0">
                <a:hlinkClick r:id="rId4"/>
              </a:rPr>
              <a:t>2Pe 3:7</a:t>
            </a:r>
            <a:r>
              <a:rPr lang="en-US" sz="3600" dirty="0" smtClean="0"/>
              <a:t> - </a:t>
            </a:r>
            <a:r>
              <a:rPr lang="en-US" sz="3600" b="1" dirty="0" smtClean="0"/>
              <a:t>But the heavens and the earth </a:t>
            </a:r>
            <a:r>
              <a:rPr lang="en-US" sz="3600" b="1" i="1" dirty="0" smtClean="0"/>
              <a:t>which</a:t>
            </a:r>
            <a:r>
              <a:rPr lang="en-US" sz="3600" b="1" dirty="0" smtClean="0"/>
              <a:t> are now preserved by the same word, are reserved for fire until the day of judgment and perdition of ungodly 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2Pe 3:8</a:t>
            </a:r>
            <a:r>
              <a:rPr lang="en-US" sz="4000" dirty="0" smtClean="0"/>
              <a:t> - But, beloved, do not forget this one thing, that with the Lord one day </a:t>
            </a:r>
            <a:r>
              <a:rPr lang="en-US" sz="4000" i="1" dirty="0" smtClean="0"/>
              <a:t>is</a:t>
            </a:r>
            <a:r>
              <a:rPr lang="en-US" sz="4000" dirty="0" smtClean="0"/>
              <a:t> as a thousand years, and a thousand years as one day.</a:t>
            </a:r>
          </a:p>
          <a:p>
            <a:r>
              <a:rPr lang="en-US" sz="4000" dirty="0" smtClean="0">
                <a:hlinkClick r:id="rId3"/>
              </a:rPr>
              <a:t>2Pe 3:9</a:t>
            </a:r>
            <a:r>
              <a:rPr lang="en-US" sz="4000" dirty="0" smtClean="0"/>
              <a:t> - The Lord is not slack concerning </a:t>
            </a:r>
            <a:r>
              <a:rPr lang="en-US" sz="4000" i="1" dirty="0" smtClean="0"/>
              <a:t>His</a:t>
            </a:r>
            <a:r>
              <a:rPr lang="en-US" sz="4000" dirty="0" smtClean="0"/>
              <a:t> promise, as some count slackness, but is longsuffering toward us, not willing that any should perish but that all should come to repentance.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Pe 3:10</a:t>
            </a:r>
            <a:r>
              <a:rPr lang="en-US" dirty="0" smtClean="0"/>
              <a:t> - But the day of the Lord will come as a thief in the night, in which the heavens will pass away with a great noise, and the elements will melt with fervent heat; both the earth and the works that are in it will be burned up.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2Pe 3:11</a:t>
            </a:r>
            <a:r>
              <a:rPr lang="en-US" dirty="0" smtClean="0"/>
              <a:t> - Therefore, since all these things will be dissolved, what manner </a:t>
            </a:r>
            <a:r>
              <a:rPr lang="en-US" i="1" dirty="0" smtClean="0"/>
              <a:t>of persons</a:t>
            </a:r>
            <a:r>
              <a:rPr lang="en-US" dirty="0" smtClean="0"/>
              <a:t> ought you to be in holy conduct and godliness,</a:t>
            </a:r>
          </a:p>
          <a:p>
            <a:r>
              <a:rPr lang="en-US" dirty="0" smtClean="0">
                <a:hlinkClick r:id="rId4"/>
              </a:rPr>
              <a:t>2Pe 3:12</a:t>
            </a:r>
            <a:r>
              <a:rPr lang="en-US" dirty="0" smtClean="0"/>
              <a:t> - looking for and hastening the coming of the day of God, because of which the heavens will be dissolved, being on fire, and the elements will melt with fervent heat?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hlinkClick r:id="rId2"/>
              </a:rPr>
              <a:t>2Pe 3:13</a:t>
            </a:r>
            <a:r>
              <a:rPr lang="en-US" sz="3500" dirty="0" smtClean="0"/>
              <a:t> - Nevertheless we, according to His promise, look for new heavens and a new earth in which righteousness dwells.</a:t>
            </a:r>
          </a:p>
          <a:p>
            <a:r>
              <a:rPr lang="en-US" sz="3500" dirty="0" smtClean="0">
                <a:hlinkClick r:id="rId3"/>
              </a:rPr>
              <a:t>2Pe 3:14</a:t>
            </a:r>
            <a:r>
              <a:rPr lang="en-US" sz="3500" dirty="0" smtClean="0"/>
              <a:t> - Therefore, beloved, looking forward to these things, be diligent to be found by Him in peace, without spot and blameless;</a:t>
            </a:r>
          </a:p>
          <a:p>
            <a:r>
              <a:rPr lang="en-US" sz="3500" dirty="0" smtClean="0">
                <a:hlinkClick r:id="rId4"/>
              </a:rPr>
              <a:t>2Pe 3:15</a:t>
            </a:r>
            <a:r>
              <a:rPr lang="en-US" sz="3500" dirty="0" smtClean="0"/>
              <a:t> - and consider </a:t>
            </a:r>
            <a:r>
              <a:rPr lang="en-US" sz="3500" i="1" dirty="0" smtClean="0"/>
              <a:t>that</a:t>
            </a:r>
            <a:r>
              <a:rPr lang="en-US" sz="3500" dirty="0" smtClean="0"/>
              <a:t> the longsuffering of our Lord </a:t>
            </a:r>
            <a:r>
              <a:rPr lang="en-US" sz="3500" i="1" dirty="0" smtClean="0"/>
              <a:t>is</a:t>
            </a:r>
            <a:r>
              <a:rPr lang="en-US" sz="3500" dirty="0" smtClean="0"/>
              <a:t> salvation—as also our beloved brother Paul, according to the wisdom given to him, has written to you,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2Pe 3:16</a:t>
            </a:r>
            <a:r>
              <a:rPr lang="en-US" dirty="0" smtClean="0"/>
              <a:t> - as also in all his epistles, speaking in them of these things, in which are some things hard to understand, which untaught and unstable </a:t>
            </a:r>
            <a:r>
              <a:rPr lang="en-US" i="1" dirty="0" smtClean="0"/>
              <a:t>people</a:t>
            </a:r>
            <a:r>
              <a:rPr lang="en-US" dirty="0" smtClean="0"/>
              <a:t> twist to their own destruction, as </a:t>
            </a:r>
            <a:r>
              <a:rPr lang="en-US" i="1" dirty="0" smtClean="0"/>
              <a:t>they do</a:t>
            </a:r>
            <a:r>
              <a:rPr lang="en-US" dirty="0" smtClean="0"/>
              <a:t> also the rest of the Scriptures.</a:t>
            </a:r>
          </a:p>
          <a:p>
            <a:r>
              <a:rPr lang="en-US" dirty="0" smtClean="0">
                <a:hlinkClick r:id="rId3"/>
              </a:rPr>
              <a:t>2Pe 3:17</a:t>
            </a:r>
            <a:r>
              <a:rPr lang="en-US" dirty="0" smtClean="0"/>
              <a:t> - You therefore, beloved, since you know </a:t>
            </a:r>
            <a:r>
              <a:rPr lang="en-US" i="1" dirty="0" smtClean="0"/>
              <a:t>this</a:t>
            </a:r>
            <a:r>
              <a:rPr lang="en-US" dirty="0" smtClean="0"/>
              <a:t> beforehand, beware lest you also fall from your own steadfastness, being led away with the error of the wicked;</a:t>
            </a:r>
          </a:p>
          <a:p>
            <a:r>
              <a:rPr lang="en-US" dirty="0" smtClean="0">
                <a:hlinkClick r:id="rId4"/>
              </a:rPr>
              <a:t>2Pe 3:18</a:t>
            </a:r>
            <a:r>
              <a:rPr lang="en-US" dirty="0" smtClean="0"/>
              <a:t> - but grow in the grace and knowledge of our Lord and Savior Jesus Christ. To Him </a:t>
            </a:r>
            <a:r>
              <a:rPr lang="en-US" i="1" dirty="0" smtClean="0"/>
              <a:t>be</a:t>
            </a:r>
            <a:r>
              <a:rPr lang="en-US" dirty="0" smtClean="0"/>
              <a:t> the glory both now and forever. Amen.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F7128BH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0012" cy="701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oo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596</Words>
  <Application>Microsoft Office PowerPoint</Application>
  <PresentationFormat>On-screen Show (4:3)</PresentationFormat>
  <Paragraphs>20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Fire Next Time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Santa Ana Winds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Next Time</dc:title>
  <dc:creator>Lisa</dc:creator>
  <cp:lastModifiedBy>Lisa</cp:lastModifiedBy>
  <cp:revision>14</cp:revision>
  <dcterms:created xsi:type="dcterms:W3CDTF">2017-12-10T00:01:27Z</dcterms:created>
  <dcterms:modified xsi:type="dcterms:W3CDTF">2017-12-10T04:25:01Z</dcterms:modified>
</cp:coreProperties>
</file>