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62" r:id="rId3"/>
    <p:sldId id="261" r:id="rId4"/>
    <p:sldId id="260" r:id="rId5"/>
    <p:sldId id="257" r:id="rId6"/>
    <p:sldId id="292" r:id="rId7"/>
    <p:sldId id="258" r:id="rId8"/>
    <p:sldId id="266" r:id="rId9"/>
    <p:sldId id="267" r:id="rId10"/>
    <p:sldId id="279" r:id="rId11"/>
    <p:sldId id="277" r:id="rId12"/>
    <p:sldId id="272" r:id="rId13"/>
    <p:sldId id="278" r:id="rId14"/>
    <p:sldId id="281" r:id="rId15"/>
    <p:sldId id="265" r:id="rId16"/>
    <p:sldId id="259" r:id="rId17"/>
    <p:sldId id="268" r:id="rId18"/>
    <p:sldId id="269" r:id="rId19"/>
    <p:sldId id="271" r:id="rId20"/>
    <p:sldId id="273" r:id="rId21"/>
    <p:sldId id="275" r:id="rId22"/>
    <p:sldId id="274" r:id="rId23"/>
    <p:sldId id="276" r:id="rId24"/>
    <p:sldId id="280" r:id="rId25"/>
    <p:sldId id="282" r:id="rId26"/>
    <p:sldId id="283" r:id="rId27"/>
    <p:sldId id="284" r:id="rId28"/>
    <p:sldId id="285" r:id="rId29"/>
    <p:sldId id="263" r:id="rId30"/>
    <p:sldId id="290" r:id="rId31"/>
    <p:sldId id="289" r:id="rId32"/>
    <p:sldId id="288" r:id="rId33"/>
    <p:sldId id="287" r:id="rId34"/>
    <p:sldId id="291" r:id="rId35"/>
    <p:sldId id="286" r:id="rId36"/>
    <p:sldId id="294" r:id="rId37"/>
    <p:sldId id="296" r:id="rId38"/>
    <p:sldId id="295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4996A-1D6D-4277-AA30-4F1A9A586D9A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FF07F-4DB7-44AD-8224-91064326D5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FF07F-4DB7-44AD-8224-91064326D585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FA4-F35C-4DBD-9079-724704AE16D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65C-0819-469B-AA91-43B028C6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FA4-F35C-4DBD-9079-724704AE16D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65C-0819-469B-AA91-43B028C6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FA4-F35C-4DBD-9079-724704AE16D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65C-0819-469B-AA91-43B028C6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FA4-F35C-4DBD-9079-724704AE16D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65C-0819-469B-AA91-43B028C6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FA4-F35C-4DBD-9079-724704AE16D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65C-0819-469B-AA91-43B028C6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FA4-F35C-4DBD-9079-724704AE16D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65C-0819-469B-AA91-43B028C6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FA4-F35C-4DBD-9079-724704AE16D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65C-0819-469B-AA91-43B028C6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FA4-F35C-4DBD-9079-724704AE16D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65C-0819-469B-AA91-43B028C6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FA4-F35C-4DBD-9079-724704AE16D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65C-0819-469B-AA91-43B028C6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FA4-F35C-4DBD-9079-724704AE16D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65C-0819-469B-AA91-43B028C6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FA4-F35C-4DBD-9079-724704AE16D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2765C-0819-469B-AA91-43B028C63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D0FA4-F35C-4DBD-9079-724704AE16DA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2765C-0819-469B-AA91-43B028C63C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lueletterbible.org/kjv/1co/7/5/s_1069005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letterbible.org/kjv/eph/5/29/s_1102029" TargetMode="External"/><Relationship Id="rId2" Type="http://schemas.openxmlformats.org/officeDocument/2006/relationships/hyperlink" Target="https://www.blueletterbible.org/kjv/eph/5/28/s_1102028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letterbible.org/kjv/gen/2/21/s_2021" TargetMode="External"/><Relationship Id="rId2" Type="http://schemas.openxmlformats.org/officeDocument/2006/relationships/hyperlink" Target="https://www.blueletterbible.org/kjv/gen/2/20/s_2020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lueletterbible.org/kjv/heb/13/4/s_114600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letterbible.org/kjv/gen/2/23/s_2023" TargetMode="External"/><Relationship Id="rId2" Type="http://schemas.openxmlformats.org/officeDocument/2006/relationships/hyperlink" Target="https://www.blueletterbible.org/kjv/gen/2/22/s_2022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letterbible.org/kjv/hos/2/20/s_864020" TargetMode="External"/><Relationship Id="rId2" Type="http://schemas.openxmlformats.org/officeDocument/2006/relationships/hyperlink" Target="https://www.blueletterbible.org/kjv/hos/2/19/s_864019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letterbible.org/kjv/gen/2/25/s_2025" TargetMode="External"/><Relationship Id="rId2" Type="http://schemas.openxmlformats.org/officeDocument/2006/relationships/hyperlink" Target="https://www.blueletterbible.org/kjv/gen/2/24/s_202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lueletterbible.org/kjv/gen/4/1/s_400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3666_3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2860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ZONB1TN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914400"/>
            <a:ext cx="8564335" cy="47960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/>
          <a:lstStyle/>
          <a:p>
            <a:r>
              <a:rPr lang="en-US" sz="4800" b="1" u="sng" dirty="0">
                <a:hlinkClick r:id="rId2"/>
              </a:rPr>
              <a:t>1Co 7:5</a:t>
            </a:r>
            <a:endParaRPr lang="en-US" sz="4800" b="1" dirty="0"/>
          </a:p>
          <a:p>
            <a:r>
              <a:rPr lang="en-US" sz="4800" dirty="0"/>
              <a:t>Defraud ye not one the other, except </a:t>
            </a:r>
            <a:r>
              <a:rPr lang="en-US" sz="4800" i="1" dirty="0"/>
              <a:t>it be</a:t>
            </a:r>
            <a:r>
              <a:rPr lang="en-US" sz="4800" dirty="0"/>
              <a:t> with consent for a time, that ye may give yourselves to </a:t>
            </a:r>
            <a:r>
              <a:rPr lang="en-US" sz="4800" b="1" dirty="0"/>
              <a:t>fasting</a:t>
            </a:r>
            <a:r>
              <a:rPr lang="en-US" sz="4800" dirty="0"/>
              <a:t> and prayer; and come together again, that Satan tempt you not for your incontinency.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DE9ZELQJ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838200"/>
            <a:ext cx="9144000" cy="5029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oo tir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-76200"/>
            <a:ext cx="6934200" cy="6934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NSYVZVF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0" y="5410200"/>
            <a:ext cx="944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Arial Black" pitchFamily="34" charset="0"/>
              </a:rPr>
              <a:t>WHAT ONE WOMAN WON’T DO, ANOTHER WOMEN WILL!</a:t>
            </a:r>
            <a:endParaRPr lang="en-US" sz="36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erry-Crews-Porn-addiction-kills-all-intimac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773381"/>
          </a:xfrm>
        </p:spPr>
      </p:pic>
      <p:sp>
        <p:nvSpPr>
          <p:cNvPr id="5" name="TextBox 4"/>
          <p:cNvSpPr txBox="1"/>
          <p:nvPr/>
        </p:nvSpPr>
        <p:spPr>
          <a:xfrm>
            <a:off x="457200" y="571500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Marriage &amp; Pornography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rmAutofit/>
          </a:bodyPr>
          <a:lstStyle/>
          <a:p>
            <a:pPr fontAlgn="ctr"/>
            <a:r>
              <a:rPr lang="en-US" dirty="0" smtClean="0"/>
              <a:t>Terry </a:t>
            </a:r>
            <a:r>
              <a:rPr lang="en-US" dirty="0"/>
              <a:t>Crews, who revealed a longtime addiction to pornography in 2014, recently returned to the topic via social media in a series of short videos in an attempt to connect with fans.</a:t>
            </a:r>
          </a:p>
          <a:p>
            <a:r>
              <a:rPr lang="en-US" dirty="0" smtClean="0"/>
              <a:t>The </a:t>
            </a:r>
            <a:r>
              <a:rPr lang="en-US" dirty="0"/>
              <a:t>former NFL player also explained pornography is "an intimacy killer" for couples, citing experience with his own wife, Rebecca King.</a:t>
            </a:r>
          </a:p>
          <a:p>
            <a:r>
              <a:rPr lang="en-US" dirty="0"/>
              <a:t>"Every time I watched it, I was walled off. It was like another brick that came between me and my wife. And the truth is, everything you need for intimacy is in your [partner]."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>
            <a:normAutofit lnSpcReduction="10000"/>
          </a:bodyPr>
          <a:lstStyle/>
          <a:p>
            <a:r>
              <a:rPr lang="en-US" sz="4400" b="1" u="sng" dirty="0" smtClean="0">
                <a:hlinkClick r:id="rId2"/>
              </a:rPr>
              <a:t>Eph 5:28</a:t>
            </a:r>
            <a:r>
              <a:rPr lang="en-US" sz="4400" b="1" dirty="0" smtClean="0"/>
              <a:t> </a:t>
            </a:r>
          </a:p>
          <a:p>
            <a:r>
              <a:rPr lang="en-US" sz="4400" dirty="0" smtClean="0"/>
              <a:t>So ought men to love their wives as their own bodies. He that </a:t>
            </a:r>
            <a:r>
              <a:rPr lang="en-US" sz="4400" dirty="0" err="1" smtClean="0"/>
              <a:t>loveth</a:t>
            </a:r>
            <a:r>
              <a:rPr lang="en-US" sz="4400" dirty="0" smtClean="0"/>
              <a:t> his wife </a:t>
            </a:r>
            <a:r>
              <a:rPr lang="en-US" sz="4400" dirty="0" err="1" smtClean="0"/>
              <a:t>loveth</a:t>
            </a:r>
            <a:r>
              <a:rPr lang="en-US" sz="4400" dirty="0" smtClean="0"/>
              <a:t> himself.</a:t>
            </a:r>
          </a:p>
          <a:p>
            <a:r>
              <a:rPr lang="en-US" sz="4400" b="1" dirty="0" smtClean="0">
                <a:hlinkClick r:id="rId3"/>
              </a:rPr>
              <a:t>Eph 5:29</a:t>
            </a:r>
            <a:r>
              <a:rPr lang="en-US" sz="4400" b="1" dirty="0" smtClean="0"/>
              <a:t> </a:t>
            </a:r>
          </a:p>
          <a:p>
            <a:r>
              <a:rPr lang="en-US" sz="4400" dirty="0" smtClean="0"/>
              <a:t>For no man ever yet hated his own flesh; but </a:t>
            </a:r>
            <a:r>
              <a:rPr lang="en-US" sz="4400" dirty="0" err="1" smtClean="0"/>
              <a:t>nourisheth</a:t>
            </a:r>
            <a:r>
              <a:rPr lang="en-US" sz="4400" dirty="0" smtClean="0"/>
              <a:t> and </a:t>
            </a:r>
            <a:r>
              <a:rPr lang="en-US" sz="4400" dirty="0" err="1" smtClean="0"/>
              <a:t>cherisheth</a:t>
            </a:r>
            <a:r>
              <a:rPr lang="en-US" sz="4400" dirty="0" smtClean="0"/>
              <a:t> it, even as the Lord the church: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ICJK209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28799" y="0"/>
            <a:ext cx="5450213" cy="7239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RNJNQM6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609600"/>
            <a:ext cx="9144000" cy="55696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/>
          <a:lstStyle/>
          <a:p>
            <a:r>
              <a:rPr lang="en-US" sz="3600" b="1" u="sng" dirty="0">
                <a:hlinkClick r:id="rId2"/>
              </a:rPr>
              <a:t>Gen 2:20</a:t>
            </a:r>
            <a:r>
              <a:rPr lang="en-US" sz="3600" b="1" dirty="0"/>
              <a:t> </a:t>
            </a:r>
          </a:p>
          <a:p>
            <a:r>
              <a:rPr lang="en-US" sz="3600" dirty="0"/>
              <a:t>And Adam gave names to all cattle, and to the fowl of the air, and to every beast of the field; but for Adam there was not found an help meet for him.</a:t>
            </a:r>
          </a:p>
          <a:p>
            <a:r>
              <a:rPr lang="en-US" sz="3600" b="1" dirty="0">
                <a:hlinkClick r:id="rId3"/>
              </a:rPr>
              <a:t>Gen 2:21</a:t>
            </a:r>
            <a:r>
              <a:rPr lang="en-US" sz="3600" b="1" dirty="0"/>
              <a:t> </a:t>
            </a:r>
          </a:p>
          <a:p>
            <a:r>
              <a:rPr lang="en-US" sz="3600" dirty="0" smtClean="0"/>
              <a:t>And </a:t>
            </a:r>
            <a:r>
              <a:rPr lang="en-US" sz="3600" dirty="0"/>
              <a:t>the LORD God caused a deep sleep to fall upon Adam, and he slept: and he took one of his ribs, and closed up the flesh instead thereof;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9NACDYH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609600"/>
            <a:ext cx="7086600" cy="62960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99VO9AG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066800"/>
            <a:ext cx="8436429" cy="4724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2WJ4WNA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736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4JTSP6M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95400" y="1066800"/>
            <a:ext cx="6248400" cy="4495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VG1DWCHQ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53182"/>
            <a:ext cx="8153399" cy="79247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mil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-23018"/>
            <a:ext cx="7620000" cy="69341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IVWBH6L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21040021">
            <a:off x="1131409" y="1095086"/>
            <a:ext cx="6324600" cy="41322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4TC9LTM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28600"/>
            <a:ext cx="8972810" cy="61584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VP2TM0S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838200"/>
            <a:ext cx="7086600" cy="5181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/>
          <a:lstStyle/>
          <a:p>
            <a:r>
              <a:rPr lang="en-US" sz="6000" b="1" u="sng" dirty="0">
                <a:hlinkClick r:id="rId2"/>
              </a:rPr>
              <a:t>Heb 13:4</a:t>
            </a:r>
            <a:r>
              <a:rPr lang="en-US" sz="6000" b="1" dirty="0"/>
              <a:t> </a:t>
            </a:r>
          </a:p>
          <a:p>
            <a:r>
              <a:rPr lang="en-US" sz="6000" dirty="0" smtClean="0"/>
              <a:t>Marriage </a:t>
            </a:r>
            <a:r>
              <a:rPr lang="en-US" sz="6000" i="1" dirty="0"/>
              <a:t>is</a:t>
            </a:r>
            <a:r>
              <a:rPr lang="en-US" sz="6000" dirty="0"/>
              <a:t> honourable in all, and the bed undefiled: but whoremongers and adulterers God will judge.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/>
          <a:lstStyle/>
          <a:p>
            <a:r>
              <a:rPr lang="en-US" sz="4000" b="1" u="sng" dirty="0">
                <a:hlinkClick r:id="rId2"/>
              </a:rPr>
              <a:t>Gen 2:22</a:t>
            </a:r>
            <a:r>
              <a:rPr lang="en-US" sz="4000" b="1" dirty="0"/>
              <a:t> </a:t>
            </a:r>
          </a:p>
          <a:p>
            <a:r>
              <a:rPr lang="en-US" sz="4000" dirty="0"/>
              <a:t>And the rib, which the LORD God had taken from man, made he a woman, and brought her unto the man.</a:t>
            </a:r>
          </a:p>
          <a:p>
            <a:r>
              <a:rPr lang="en-US" sz="4000" b="1" dirty="0">
                <a:hlinkClick r:id="rId3"/>
              </a:rPr>
              <a:t>Gen 2:23</a:t>
            </a:r>
            <a:r>
              <a:rPr lang="en-US" sz="4000" b="1" dirty="0"/>
              <a:t> </a:t>
            </a:r>
          </a:p>
          <a:p>
            <a:r>
              <a:rPr lang="en-US" sz="4000" dirty="0" smtClean="0"/>
              <a:t>And </a:t>
            </a:r>
            <a:r>
              <a:rPr lang="en-US" sz="4000" dirty="0"/>
              <a:t>Adam said, This </a:t>
            </a:r>
            <a:r>
              <a:rPr lang="en-US" sz="4000" i="1" dirty="0"/>
              <a:t>is</a:t>
            </a:r>
            <a:r>
              <a:rPr lang="en-US" sz="4000" dirty="0"/>
              <a:t> now bone of my bones, and flesh of my flesh: she shall be called Woman, because she was taken out of Man.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Honorable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/>
              <a:t>as of great price, </a:t>
            </a:r>
            <a:r>
              <a:rPr lang="en-US" sz="5400" dirty="0" smtClean="0"/>
              <a:t>precious, most precious</a:t>
            </a:r>
            <a:endParaRPr lang="en-US" sz="5400" dirty="0"/>
          </a:p>
          <a:p>
            <a:r>
              <a:rPr lang="en-US" sz="5400" dirty="0"/>
              <a:t>held in </a:t>
            </a:r>
            <a:r>
              <a:rPr lang="en-US" sz="5400" dirty="0" smtClean="0"/>
              <a:t>honor, </a:t>
            </a:r>
            <a:r>
              <a:rPr lang="en-US" sz="5400" dirty="0"/>
              <a:t>esteemed, especially dear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Undefiled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5400" dirty="0"/>
              <a:t>not defiled, unsoiled </a:t>
            </a:r>
          </a:p>
          <a:p>
            <a:r>
              <a:rPr lang="en-US" sz="5400" dirty="0"/>
              <a:t>free from that by which the nature of a thing is deformed and debased, or its force and </a:t>
            </a:r>
            <a:r>
              <a:rPr lang="en-US" sz="5400" dirty="0" err="1"/>
              <a:t>vigour</a:t>
            </a:r>
            <a:r>
              <a:rPr lang="en-US" sz="5400" dirty="0"/>
              <a:t> impaired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ex for marriag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27433"/>
            <a:ext cx="9119160" cy="6830567"/>
          </a:xfr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JOCDSOR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23018"/>
            <a:ext cx="9144000" cy="8229599"/>
          </a:xfr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ules-marriage-happy-relationshi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391650" cy="7162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Y5UH5ZAJ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0"/>
            <a:ext cx="7696200" cy="7543800"/>
          </a:xfr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382000" cy="6172200"/>
          </a:xfr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smtClean="0"/>
              <a:t>	     </a:t>
            </a:r>
            <a:endParaRPr lang="en-US" sz="5800" dirty="0" smtClean="0"/>
          </a:p>
          <a:p>
            <a:pPr algn="ctr">
              <a:buNone/>
            </a:pPr>
            <a:r>
              <a:rPr lang="en-US" sz="8600" b="1" dirty="0" smtClean="0">
                <a:latin typeface="Engravers MT" pitchFamily="18" charset="0"/>
              </a:rPr>
              <a:t>Mystery</a:t>
            </a:r>
          </a:p>
          <a:p>
            <a:pPr>
              <a:buNone/>
            </a:pPr>
            <a:r>
              <a:rPr lang="en-US" sz="8600" dirty="0"/>
              <a:t> </a:t>
            </a:r>
            <a:r>
              <a:rPr lang="en-US" sz="8600" dirty="0" smtClean="0"/>
              <a:t>  </a:t>
            </a:r>
          </a:p>
          <a:p>
            <a:pPr>
              <a:buNone/>
            </a:pPr>
            <a:r>
              <a:rPr lang="en-US" sz="8600" dirty="0">
                <a:latin typeface="Elephant" pitchFamily="18" charset="0"/>
              </a:rPr>
              <a:t>	</a:t>
            </a:r>
            <a:r>
              <a:rPr lang="en-US" sz="8600" dirty="0" smtClean="0">
                <a:latin typeface="Elephant" pitchFamily="18" charset="0"/>
              </a:rPr>
              <a:t>    </a:t>
            </a:r>
            <a:r>
              <a:rPr lang="en-US" sz="10900" dirty="0" smtClean="0">
                <a:latin typeface="Elephant" pitchFamily="18" charset="0"/>
              </a:rPr>
              <a:t>God            =</a:t>
            </a:r>
            <a:r>
              <a:rPr lang="en-US" sz="10900" dirty="0" smtClean="0">
                <a:latin typeface="Elephant" pitchFamily="18" charset="0"/>
              </a:rPr>
              <a:t>	     Husband</a:t>
            </a:r>
          </a:p>
          <a:p>
            <a:pPr>
              <a:buNone/>
            </a:pPr>
            <a:endParaRPr lang="en-US" sz="10900" dirty="0" smtClean="0">
              <a:latin typeface="Elephant" pitchFamily="18" charset="0"/>
            </a:endParaRPr>
          </a:p>
          <a:p>
            <a:pPr>
              <a:buNone/>
            </a:pPr>
            <a:r>
              <a:rPr lang="en-US" sz="10900" dirty="0">
                <a:latin typeface="Elephant" pitchFamily="18" charset="0"/>
              </a:rPr>
              <a:t>	</a:t>
            </a:r>
            <a:r>
              <a:rPr lang="en-US" sz="10900" dirty="0" smtClean="0">
                <a:latin typeface="Elephant" pitchFamily="18" charset="0"/>
              </a:rPr>
              <a:t>	&amp;					     &amp;</a:t>
            </a:r>
            <a:endParaRPr lang="en-US" sz="10900" dirty="0">
              <a:latin typeface="Elephant" pitchFamily="18" charset="0"/>
            </a:endParaRPr>
          </a:p>
          <a:p>
            <a:pPr>
              <a:buNone/>
            </a:pPr>
            <a:r>
              <a:rPr lang="en-US" sz="10900" dirty="0" smtClean="0">
                <a:latin typeface="Elephant" pitchFamily="18" charset="0"/>
              </a:rPr>
              <a:t>  </a:t>
            </a:r>
          </a:p>
          <a:p>
            <a:pPr>
              <a:buNone/>
            </a:pPr>
            <a:r>
              <a:rPr lang="en-US" sz="10900" dirty="0">
                <a:latin typeface="Elephant" pitchFamily="18" charset="0"/>
              </a:rPr>
              <a:t>	</a:t>
            </a:r>
            <a:r>
              <a:rPr lang="en-US" sz="10900" dirty="0" smtClean="0">
                <a:latin typeface="Elephant" pitchFamily="18" charset="0"/>
              </a:rPr>
              <a:t> </a:t>
            </a:r>
            <a:r>
              <a:rPr lang="en-US" sz="10900" dirty="0" smtClean="0">
                <a:latin typeface="Elephant" pitchFamily="18" charset="0"/>
              </a:rPr>
              <a:t> Elect </a:t>
            </a:r>
            <a:r>
              <a:rPr lang="en-US" sz="10900" dirty="0" smtClean="0">
                <a:latin typeface="Elephant" pitchFamily="18" charset="0"/>
              </a:rPr>
              <a:t>	</a:t>
            </a:r>
            <a:r>
              <a:rPr lang="en-US" sz="10900" dirty="0">
                <a:latin typeface="Elephant" pitchFamily="18" charset="0"/>
              </a:rPr>
              <a:t> </a:t>
            </a:r>
            <a:r>
              <a:rPr lang="en-US" sz="10900" dirty="0" smtClean="0">
                <a:latin typeface="Elephant" pitchFamily="18" charset="0"/>
              </a:rPr>
              <a:t>      </a:t>
            </a:r>
            <a:r>
              <a:rPr lang="en-US" sz="10900" dirty="0" smtClean="0">
                <a:latin typeface="Elephant" pitchFamily="18" charset="0"/>
              </a:rPr>
              <a:t>=		  Wife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	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324600"/>
          </a:xfrm>
        </p:spPr>
        <p:txBody>
          <a:bodyPr/>
          <a:lstStyle/>
          <a:p>
            <a:r>
              <a:rPr lang="en-US" sz="4000" b="1" u="sng" dirty="0" err="1">
                <a:hlinkClick r:id="rId2"/>
              </a:rPr>
              <a:t>Hos</a:t>
            </a:r>
            <a:r>
              <a:rPr lang="en-US" sz="4000" b="1" u="sng" dirty="0">
                <a:hlinkClick r:id="rId2"/>
              </a:rPr>
              <a:t> 2:19</a:t>
            </a:r>
            <a:r>
              <a:rPr lang="en-US" sz="4000" b="1" dirty="0"/>
              <a:t> </a:t>
            </a:r>
          </a:p>
          <a:p>
            <a:r>
              <a:rPr lang="en-US" sz="4000" dirty="0"/>
              <a:t>And I will betroth thee unto me for ever; yea, I will betroth thee unto me in righteousness, and in judgment, and in </a:t>
            </a:r>
            <a:r>
              <a:rPr lang="en-US" sz="4000" dirty="0" err="1"/>
              <a:t>lovingkindness</a:t>
            </a:r>
            <a:r>
              <a:rPr lang="en-US" sz="4000" dirty="0"/>
              <a:t>, and in mercies.</a:t>
            </a:r>
          </a:p>
          <a:p>
            <a:r>
              <a:rPr lang="en-US" sz="4000" b="1" dirty="0" err="1">
                <a:hlinkClick r:id="rId3"/>
              </a:rPr>
              <a:t>Hos</a:t>
            </a:r>
            <a:r>
              <a:rPr lang="en-US" sz="4000" b="1" dirty="0">
                <a:hlinkClick r:id="rId3"/>
              </a:rPr>
              <a:t> 2:20</a:t>
            </a:r>
            <a:r>
              <a:rPr lang="en-US" sz="4000" b="1" dirty="0"/>
              <a:t> </a:t>
            </a:r>
          </a:p>
          <a:p>
            <a:r>
              <a:rPr lang="en-US" sz="4000" dirty="0"/>
              <a:t>I will even betroth thee unto me in faithfulness: and thou </a:t>
            </a:r>
            <a:r>
              <a:rPr lang="en-US" sz="4000" dirty="0" err="1"/>
              <a:t>shalt</a:t>
            </a:r>
            <a:r>
              <a:rPr lang="en-US" sz="4000" dirty="0"/>
              <a:t> know the LORD.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ISHI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Husband</a:t>
            </a:r>
            <a:endParaRPr lang="en-US" sz="4800" dirty="0"/>
          </a:p>
          <a:p>
            <a:r>
              <a:rPr lang="en-US" sz="4800" dirty="0" err="1" smtClean="0"/>
              <a:t>Baali</a:t>
            </a:r>
            <a:r>
              <a:rPr lang="en-US" sz="4800" dirty="0" smtClean="0"/>
              <a:t> – Lord and Master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rmAutofit lnSpcReduction="10000"/>
          </a:bodyPr>
          <a:lstStyle/>
          <a:p>
            <a:r>
              <a:rPr lang="en-US" sz="4400" b="1" u="sng" dirty="0">
                <a:hlinkClick r:id="rId2"/>
              </a:rPr>
              <a:t>Gen 2:24</a:t>
            </a:r>
            <a:r>
              <a:rPr lang="en-US" sz="4400" b="1" dirty="0"/>
              <a:t> </a:t>
            </a:r>
          </a:p>
          <a:p>
            <a:r>
              <a:rPr lang="en-US" sz="4400" dirty="0"/>
              <a:t>Therefore shall a man leave his father and his mother, </a:t>
            </a:r>
            <a:r>
              <a:rPr lang="en-US" sz="4400" b="1" dirty="0"/>
              <a:t>and shall cleave unto his wife: and they shall be one flesh.</a:t>
            </a:r>
          </a:p>
          <a:p>
            <a:r>
              <a:rPr lang="en-US" sz="4400" b="1" dirty="0">
                <a:hlinkClick r:id="rId3"/>
              </a:rPr>
              <a:t>Gen 2:25</a:t>
            </a:r>
            <a:r>
              <a:rPr lang="en-US" sz="4400" b="1" dirty="0"/>
              <a:t> </a:t>
            </a:r>
          </a:p>
          <a:p>
            <a:r>
              <a:rPr lang="en-US" sz="4400" dirty="0" smtClean="0"/>
              <a:t>And </a:t>
            </a:r>
            <a:r>
              <a:rPr lang="en-US" sz="4400" dirty="0"/>
              <a:t>they were both naked, the man and his wife, and were not ashamed.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Cleave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10200"/>
          </a:xfrm>
        </p:spPr>
        <p:txBody>
          <a:bodyPr>
            <a:normAutofit/>
          </a:bodyPr>
          <a:lstStyle/>
          <a:p>
            <a:r>
              <a:rPr lang="en-US" dirty="0"/>
              <a:t>to cling, stick, stay close, cleave, keep close, stick to, stick with, follow closely, join to, overtake, catch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cling, cleave to</a:t>
            </a:r>
          </a:p>
          <a:p>
            <a:pPr lvl="1"/>
            <a:r>
              <a:rPr lang="en-US" dirty="0"/>
              <a:t>to stay with</a:t>
            </a:r>
          </a:p>
          <a:p>
            <a:r>
              <a:rPr lang="en-US" dirty="0" smtClean="0"/>
              <a:t>to </a:t>
            </a:r>
            <a:r>
              <a:rPr lang="en-US" dirty="0"/>
              <a:t>be joined together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cause to cleave to</a:t>
            </a:r>
          </a:p>
          <a:p>
            <a:pPr lvl="1"/>
            <a:r>
              <a:rPr lang="en-US" dirty="0"/>
              <a:t>to pursue closely</a:t>
            </a:r>
          </a:p>
          <a:p>
            <a:pPr lvl="1"/>
            <a:r>
              <a:rPr lang="en-US" dirty="0"/>
              <a:t>to overtake</a:t>
            </a:r>
          </a:p>
          <a:p>
            <a:r>
              <a:rPr lang="en-US" dirty="0" smtClean="0"/>
              <a:t>to </a:t>
            </a:r>
            <a:r>
              <a:rPr lang="en-US" dirty="0"/>
              <a:t>be made to cleave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FJU2XJR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"/>
            <a:ext cx="7543799" cy="6629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rmAutofit/>
          </a:bodyPr>
          <a:lstStyle/>
          <a:p>
            <a:r>
              <a:rPr lang="en-US" sz="6000" b="1" u="sng" dirty="0">
                <a:hlinkClick r:id="rId2"/>
              </a:rPr>
              <a:t>Gen 4:1</a:t>
            </a:r>
            <a:r>
              <a:rPr lang="en-US" sz="6000" b="1" dirty="0"/>
              <a:t> </a:t>
            </a:r>
          </a:p>
          <a:p>
            <a:r>
              <a:rPr lang="en-US" sz="6000" dirty="0" smtClean="0"/>
              <a:t>And </a:t>
            </a:r>
            <a:r>
              <a:rPr lang="en-US" sz="6000" dirty="0"/>
              <a:t>Adam </a:t>
            </a:r>
            <a:r>
              <a:rPr lang="en-US" sz="6000" b="1" dirty="0"/>
              <a:t>knew</a:t>
            </a:r>
            <a:r>
              <a:rPr lang="en-US" sz="6000" dirty="0"/>
              <a:t> Eve his wife; and she conceived, and bare Cain, and said, I have gotten a man from the LORD.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11430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Knew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150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to </a:t>
            </a:r>
            <a:r>
              <a:rPr lang="en-US" sz="3600" dirty="0"/>
              <a:t>know, learn to know</a:t>
            </a:r>
          </a:p>
          <a:p>
            <a:r>
              <a:rPr lang="en-US" sz="3600" dirty="0" smtClean="0"/>
              <a:t>to </a:t>
            </a:r>
            <a:r>
              <a:rPr lang="en-US" sz="3600" dirty="0"/>
              <a:t>perceive and see, find out and discern</a:t>
            </a:r>
          </a:p>
          <a:p>
            <a:r>
              <a:rPr lang="en-US" sz="3600" dirty="0"/>
              <a:t>to discriminate, distinguish</a:t>
            </a:r>
          </a:p>
          <a:p>
            <a:r>
              <a:rPr lang="en-US" sz="3600" dirty="0"/>
              <a:t>to know by experience</a:t>
            </a:r>
          </a:p>
          <a:p>
            <a:pPr marL="344488" lvl="2" indent="-284163"/>
            <a:r>
              <a:rPr lang="en-US" sz="3600" dirty="0" smtClean="0"/>
              <a:t>to recognize, </a:t>
            </a:r>
            <a:r>
              <a:rPr lang="en-US" sz="3600" dirty="0"/>
              <a:t>admit, acknowledge, confess</a:t>
            </a:r>
          </a:p>
          <a:p>
            <a:pPr marL="344488" lvl="2" indent="-284163"/>
            <a:r>
              <a:rPr lang="en-US" sz="3600" dirty="0"/>
              <a:t>to consider</a:t>
            </a:r>
          </a:p>
          <a:p>
            <a:pPr lvl="1"/>
            <a:r>
              <a:rPr lang="en-US" sz="3600" dirty="0"/>
              <a:t>to know, be acquainted with</a:t>
            </a:r>
          </a:p>
          <a:p>
            <a:pPr lvl="1"/>
            <a:r>
              <a:rPr lang="en-US" sz="3600" dirty="0"/>
              <a:t>to know (a person carnally)</a:t>
            </a:r>
          </a:p>
          <a:p>
            <a:pPr lvl="1"/>
            <a:r>
              <a:rPr lang="en-US" sz="3600" dirty="0"/>
              <a:t>to know how, be skilful in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40080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sz="4300" dirty="0" smtClean="0"/>
              <a:t>to have knowledge, be wise</a:t>
            </a:r>
          </a:p>
          <a:p>
            <a:pPr lvl="1"/>
            <a:r>
              <a:rPr lang="en-US" sz="4300" dirty="0" smtClean="0"/>
              <a:t>to be made known, be or become known, be revealed</a:t>
            </a:r>
          </a:p>
          <a:p>
            <a:pPr lvl="1"/>
            <a:r>
              <a:rPr lang="en-US" sz="4300" dirty="0" smtClean="0"/>
              <a:t>to make oneself known</a:t>
            </a:r>
          </a:p>
          <a:p>
            <a:pPr lvl="1"/>
            <a:r>
              <a:rPr lang="en-US" sz="4300" dirty="0" smtClean="0"/>
              <a:t>to be perceived</a:t>
            </a:r>
          </a:p>
          <a:p>
            <a:pPr lvl="1"/>
            <a:r>
              <a:rPr lang="en-US" sz="4300" dirty="0" smtClean="0"/>
              <a:t>to be instructed</a:t>
            </a:r>
          </a:p>
          <a:p>
            <a:r>
              <a:rPr lang="en-US" sz="4300" dirty="0" smtClean="0"/>
              <a:t> to cause to know</a:t>
            </a:r>
          </a:p>
          <a:p>
            <a:pPr lvl="1"/>
            <a:r>
              <a:rPr lang="en-US" sz="4300" dirty="0" smtClean="0"/>
              <a:t>to be known</a:t>
            </a:r>
          </a:p>
          <a:p>
            <a:r>
              <a:rPr lang="en-US" sz="4300" dirty="0" smtClean="0"/>
              <a:t>to make known, declare</a:t>
            </a:r>
          </a:p>
          <a:p>
            <a:r>
              <a:rPr lang="en-US" sz="4300" dirty="0" smtClean="0"/>
              <a:t>to make oneself known, reveal oneself</a:t>
            </a:r>
          </a:p>
          <a:p>
            <a:r>
              <a:rPr lang="en-US" sz="4300" dirty="0" err="1" smtClean="0"/>
              <a:t>Yada</a:t>
            </a:r>
            <a:r>
              <a:rPr lang="en-US" sz="4300" dirty="0" smtClean="0"/>
              <a:t> – also means to praise</a:t>
            </a:r>
            <a:endParaRPr lang="en-US" sz="43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706</Words>
  <Application>Microsoft Office PowerPoint</Application>
  <PresentationFormat>On-screen Show (4:3)</PresentationFormat>
  <Paragraphs>83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C</vt:lpstr>
      <vt:lpstr>Slide 2</vt:lpstr>
      <vt:lpstr>Slide 3</vt:lpstr>
      <vt:lpstr>Slide 4</vt:lpstr>
      <vt:lpstr>Cleave</vt:lpstr>
      <vt:lpstr>Slide 6</vt:lpstr>
      <vt:lpstr>Slide 7</vt:lpstr>
      <vt:lpstr>Knew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Honorable</vt:lpstr>
      <vt:lpstr>Undefiled</vt:lpstr>
      <vt:lpstr>Slide 32</vt:lpstr>
      <vt:lpstr>Slide 33</vt:lpstr>
      <vt:lpstr>Slide 34</vt:lpstr>
      <vt:lpstr>Slide 35</vt:lpstr>
      <vt:lpstr>Slide 36</vt:lpstr>
      <vt:lpstr>Slide 37</vt:lpstr>
      <vt:lpstr>ISHI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</dc:title>
  <dc:creator>Lisa</dc:creator>
  <cp:lastModifiedBy>Lisa</cp:lastModifiedBy>
  <cp:revision>36</cp:revision>
  <dcterms:created xsi:type="dcterms:W3CDTF">2018-09-29T22:20:04Z</dcterms:created>
  <dcterms:modified xsi:type="dcterms:W3CDTF">2018-09-30T13:36:03Z</dcterms:modified>
</cp:coreProperties>
</file>