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media/image9.jpeg" ContentType="image/jpeg"/>
  <Override PartName="/ppt/media/image28.png" ContentType="image/png"/>
  <Override PartName="/ppt/media/image1.jpeg" ContentType="image/jpeg"/>
  <Override PartName="/ppt/media/image2.jpeg" ContentType="image/jpeg"/>
  <Override PartName="/ppt/media/image3.jpeg" ContentType="image/jpeg"/>
  <Override PartName="/ppt/media/image6.jpeg" ContentType="image/jpeg"/>
  <Override PartName="/ppt/media/image4.png" ContentType="image/png"/>
  <Override PartName="/ppt/media/image5.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6C3AFD7E-CF76-42AE-92EE-0C2E92F5F81E}" type="datetime">
              <a:rPr b="0" lang="en-US" sz="1200" spc="-1" strike="noStrike">
                <a:solidFill>
                  <a:srgbClr val="8b8b8b"/>
                </a:solidFill>
                <a:latin typeface="Calibri"/>
              </a:rPr>
              <a:t>10/11/20</a:t>
            </a:fld>
            <a:endParaRPr b="0" lang="en-US"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1DAA3F9A-5965-4EA6-B52E-2D4502B0BE26}"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3FFBC3D5-E8DC-4AE9-9D62-9AEC8797C9FF}" type="datetime">
              <a:rPr b="0" lang="en-US" sz="1200" spc="-1" strike="noStrike">
                <a:solidFill>
                  <a:srgbClr val="8b8b8b"/>
                </a:solidFill>
                <a:latin typeface="Calibri"/>
              </a:rPr>
              <a:t>10/11/20</a:t>
            </a:fld>
            <a:endParaRPr b="0" lang="en-US"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4775929C-93C9-457E-8613-9B85E079D3AF}" type="slidenum">
              <a:rPr b="0" lang="en-US" sz="1200" spc="-1" strike="noStrike">
                <a:solidFill>
                  <a:srgbClr val="8b8b8b"/>
                </a:solidFill>
                <a:latin typeface="Calibri"/>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https://www.blueletterbible.org/kjv/rev/19/1/s_1186001" TargetMode="External"/><Relationship Id="rId2" Type="http://schemas.openxmlformats.org/officeDocument/2006/relationships/hyperlink" Target="https://www.blueletterbible.org/kjv/rev/19/2/s_1186002" TargetMode="External"/><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hyperlink" Target="https://www.blueletterbible.org/kjv/rev/19/3/s_1186003" TargetMode="External"/><Relationship Id="rId2" Type="http://schemas.openxmlformats.org/officeDocument/2006/relationships/hyperlink" Target="https://www.blueletterbible.org/kjv/rev/19/4/s_1186004" TargetMode="External"/><Relationship Id="rId3" Type="http://schemas.openxmlformats.org/officeDocument/2006/relationships/hyperlink" Target="https://www.blueletterbible.org/kjv/rev/19/5/s_1186005" TargetMode="External"/><Relationship Id="rId4"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hyperlink" Target="https://www.blueletterbible.org/kjv/rev/19/6/s_1186006" TargetMode="External"/><Relationship Id="rId2" Type="http://schemas.openxmlformats.org/officeDocument/2006/relationships/hyperlink" Target="https://www.blueletterbible.org/kjv/rev/19/7/s_1186007" TargetMode="External"/><Relationship Id="rId3" Type="http://schemas.openxmlformats.org/officeDocument/2006/relationships/hyperlink" Target="https://www.blueletterbible.org/kjv/rev/19/8/s_1186008" TargetMode="External"/><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www.blueletterbible.org/kjv/rev/19/9/s_1186009" TargetMode="External"/><Relationship Id="rId2" Type="http://schemas.openxmlformats.org/officeDocument/2006/relationships/hyperlink" Target="https://www.blueletterbible.org/kjv/rev/19/10/s_1186010" TargetMode="External"/><Relationship Id="rId3" Type="http://schemas.openxmlformats.org/officeDocument/2006/relationships/hyperlink" Target="https://www.blueletterbible.org/kjv/rev/19/11/s_1186011" TargetMode="External"/><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hyperlink" Target="https://www.blueletterbible.org/kjv/rev/19/12/s_1186012" TargetMode="External"/><Relationship Id="rId2" Type="http://schemas.openxmlformats.org/officeDocument/2006/relationships/hyperlink" Target="https://www.blueletterbible.org/kjv/rev/19/13/s_1186013" TargetMode="External"/><Relationship Id="rId3" Type="http://schemas.openxmlformats.org/officeDocument/2006/relationships/hyperlink" Target="https://www.blueletterbible.org/kjv/rev/19/14/s_1186014" TargetMode="External"/><Relationship Id="rId4"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hyperlink" Target="https://www.blueletterbible.org/kjv/rev/19/15/s_1186015" TargetMode="External"/><Relationship Id="rId2" Type="http://schemas.openxmlformats.org/officeDocument/2006/relationships/hyperlink" Target="https://www.blueletterbible.org/kjv/rev/19/16/s_1186016" TargetMode="External"/><Relationship Id="rId3" Type="http://schemas.openxmlformats.org/officeDocument/2006/relationships/hyperlink" Target="https://www.blueletterbible.org/kjv/rev/19/17/s_1186017" TargetMode="External"/><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hyperlink" Target="https://www.blueletterbible.org/kjv/rev/19/18/s_1186018" TargetMode="External"/><Relationship Id="rId2" Type="http://schemas.openxmlformats.org/officeDocument/2006/relationships/hyperlink" Target="https://www.blueletterbible.org/kjv/rev/19/19/s_1186019" TargetMode="External"/><Relationship Id="rId3" Type="http://schemas.openxmlformats.org/officeDocument/2006/relationships/hyperlink" Target="https://www.blueletterbible.org/kjv/rev/19/20/s_1186020" TargetMode="External"/><Relationship Id="rId4" Type="http://schemas.openxmlformats.org/officeDocument/2006/relationships/hyperlink" Target="https://www.blueletterbible.org/kjv/rev/19/21/s_1186021" TargetMode="External"/><Relationship Id="rId5"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hyperlink" Target="https://www.blueletterbible.org/kjv/rev/20/1/s_1187001" TargetMode="External"/><Relationship Id="rId2" Type="http://schemas.openxmlformats.org/officeDocument/2006/relationships/hyperlink" Target="https://www.blueletterbible.org/kjv/rev/20/2/s_1187002" TargetMode="External"/><Relationship Id="rId3" Type="http://schemas.openxmlformats.org/officeDocument/2006/relationships/hyperlink" Target="https://www.blueletterbible.org/kjv/rev/20/3/s_1187003" TargetMode="External"/><Relationship Id="rId4"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hyperlink" Target="https://www.blueletterbible.org/kjv/rev/20/4/s_1187004" TargetMode="External"/><Relationship Id="rId2" Type="http://schemas.openxmlformats.org/officeDocument/2006/relationships/hyperlink" Target="https://www.blueletterbible.org/kjv/rev/20/5/s_1187005" TargetMode="External"/><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hyperlink" Target="https://www.blueletterbible.org/kjv/rev/20/6/s_1187006" TargetMode="External"/><Relationship Id="rId2" Type="http://schemas.openxmlformats.org/officeDocument/2006/relationships/hyperlink" Target="https://www.blueletterbible.org/kjv/rev/20/7/s_1187007" TargetMode="External"/><Relationship Id="rId3" Type="http://schemas.openxmlformats.org/officeDocument/2006/relationships/hyperlink" Target="https://www.blueletterbible.org/kjv/rev/20/8/s_1187008" TargetMode="External"/><Relationship Id="rId4"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hyperlink" Target="https://www.blueletterbible.org/kjv/rev/20/9/s_1187009" TargetMode="External"/><Relationship Id="rId2" Type="http://schemas.openxmlformats.org/officeDocument/2006/relationships/hyperlink" Target="https://www.blueletterbible.org/kjv/rev/20/10/s_1187010" TargetMode="External"/><Relationship Id="rId3" Type="http://schemas.openxmlformats.org/officeDocument/2006/relationships/hyperlink" Target="https://www.blueletterbible.org/kjv/rev/20/11/s_1187011" TargetMode="External"/><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hyperlink" Target="https://www.blueletterbible.org/kjv/rev/20/12/s_1187012" TargetMode="External"/><Relationship Id="rId2" Type="http://schemas.openxmlformats.org/officeDocument/2006/relationships/hyperlink" Target="https://www.blueletterbible.org/kjv/rev/20/13/s_1187013" TargetMode="External"/><Relationship Id="rId3" Type="http://schemas.openxmlformats.org/officeDocument/2006/relationships/hyperlink" Target="https://www.blueletterbible.org/kjv/rev/20/14/s_1187014" TargetMode="External"/><Relationship Id="rId4" Type="http://schemas.openxmlformats.org/officeDocument/2006/relationships/hyperlink" Target="https://www.blueletterbible.org/kjv/rev/20/15/s_1187015" TargetMode="External"/><Relationship Id="rId5"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685800" y="2130480"/>
            <a:ext cx="7772040" cy="146952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83" name="TextShape 2"/>
          <p:cNvSpPr txBox="1"/>
          <p:nvPr/>
        </p:nvSpPr>
        <p:spPr>
          <a:xfrm>
            <a:off x="1371600" y="3886200"/>
            <a:ext cx="6400440" cy="1752120"/>
          </a:xfrm>
          <a:prstGeom prst="rect">
            <a:avLst/>
          </a:prstGeom>
          <a:noFill/>
          <a:ln>
            <a:noFill/>
          </a:ln>
        </p:spPr>
        <p:txBody>
          <a:bodyPr>
            <a:noAutofit/>
          </a:bodyPr>
          <a:p>
            <a:pPr algn="ctr"/>
            <a:endParaRPr b="0" lang="en-US" sz="3200" spc="-1" strike="noStrike">
              <a:latin typeface="Arial"/>
            </a:endParaRPr>
          </a:p>
        </p:txBody>
      </p:sp>
      <p:pic>
        <p:nvPicPr>
          <p:cNvPr id="84" name="Picture 3" descr=""/>
          <p:cNvPicPr/>
          <p:nvPr/>
        </p:nvPicPr>
        <p:blipFill>
          <a:blip r:embed="rId1"/>
          <a:stretch/>
        </p:blipFill>
        <p:spPr>
          <a:xfrm>
            <a:off x="-149400" y="0"/>
            <a:ext cx="9373680" cy="6857640"/>
          </a:xfrm>
          <a:prstGeom prst="rect">
            <a:avLst/>
          </a:prstGeom>
          <a:ln w="936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00" name="Content Placeholder 3" descr=""/>
          <p:cNvPicPr/>
          <p:nvPr/>
        </p:nvPicPr>
        <p:blipFill>
          <a:blip r:embed="rId1"/>
          <a:stretch/>
        </p:blipFill>
        <p:spPr>
          <a:xfrm>
            <a:off x="30600" y="-228600"/>
            <a:ext cx="9493920" cy="712044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02" name="Content Placeholder 3" descr=""/>
          <p:cNvPicPr/>
          <p:nvPr/>
        </p:nvPicPr>
        <p:blipFill>
          <a:blip r:embed="rId1"/>
          <a:stretch/>
        </p:blipFill>
        <p:spPr>
          <a:xfrm>
            <a:off x="244800" y="114480"/>
            <a:ext cx="8640000" cy="65149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04" name="Content Placeholder 3" descr=""/>
          <p:cNvPicPr/>
          <p:nvPr/>
        </p:nvPicPr>
        <p:blipFill>
          <a:blip r:embed="rId1"/>
          <a:stretch/>
        </p:blipFill>
        <p:spPr>
          <a:xfrm>
            <a:off x="0" y="0"/>
            <a:ext cx="9143640" cy="68576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228600" y="228600"/>
            <a:ext cx="8457840" cy="6629040"/>
          </a:xfrm>
          <a:prstGeom prst="rect">
            <a:avLst/>
          </a:prstGeom>
          <a:noFill/>
          <a:ln>
            <a:noFill/>
          </a:ln>
        </p:spPr>
        <p:txBody>
          <a:bodyPr>
            <a:noAutofit/>
          </a:bodyPr>
          <a:p>
            <a:pPr marL="343080" indent="-342720">
              <a:lnSpc>
                <a:spcPct val="100000"/>
              </a:lnSpc>
              <a:spcBef>
                <a:spcPts val="961"/>
              </a:spcBef>
              <a:buClr>
                <a:srgbClr val="000000"/>
              </a:buClr>
              <a:buFont typeface="Arial"/>
              <a:buChar char="•"/>
            </a:pPr>
            <a:r>
              <a:rPr b="0" lang="en-US" sz="4800" spc="-1" strike="noStrike">
                <a:solidFill>
                  <a:srgbClr val="000000"/>
                </a:solidFill>
                <a:latin typeface="Calibri"/>
              </a:rPr>
              <a:t>They were also to celebrate with the </a:t>
            </a:r>
            <a:r>
              <a:rPr b="0" i="1" lang="en-US" sz="4800" spc="-1" strike="noStrike">
                <a:solidFill>
                  <a:srgbClr val="000000"/>
                </a:solidFill>
                <a:latin typeface="Calibri"/>
              </a:rPr>
              <a:t>lulav</a:t>
            </a:r>
            <a:r>
              <a:rPr b="0" lang="en-US" sz="4800" spc="-1" strike="noStrike">
                <a:solidFill>
                  <a:srgbClr val="000000"/>
                </a:solidFill>
                <a:latin typeface="Calibri"/>
              </a:rPr>
              <a:t> (myrtle and willow branches tied together by a palm frond) and </a:t>
            </a:r>
            <a:r>
              <a:rPr b="0" i="1" lang="en-US" sz="4800" spc="-1" strike="noStrike">
                <a:solidFill>
                  <a:srgbClr val="000000"/>
                </a:solidFill>
                <a:latin typeface="Calibri"/>
              </a:rPr>
              <a:t>ethrog</a:t>
            </a:r>
            <a:r>
              <a:rPr b="0" lang="en-US" sz="4800" spc="-1" strike="noStrike">
                <a:solidFill>
                  <a:srgbClr val="000000"/>
                </a:solidFill>
                <a:latin typeface="Calibri"/>
              </a:rPr>
              <a:t> (citron, a fragrant and tasty citrus) (Leviticus 23:40), representing the fruitfulness and beauty of the Promised Land.</a:t>
            </a:r>
            <a:endParaRPr b="0" lang="en-US" sz="4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07" name="Content Placeholder 3" descr=""/>
          <p:cNvPicPr/>
          <p:nvPr/>
        </p:nvPicPr>
        <p:blipFill>
          <a:blip r:embed="rId1"/>
          <a:stretch/>
        </p:blipFill>
        <p:spPr>
          <a:xfrm>
            <a:off x="0" y="13680"/>
            <a:ext cx="9143640" cy="684396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09" name="Content Placeholder 3" descr=""/>
          <p:cNvPicPr/>
          <p:nvPr/>
        </p:nvPicPr>
        <p:blipFill>
          <a:blip r:embed="rId1"/>
          <a:stretch/>
        </p:blipFill>
        <p:spPr>
          <a:xfrm>
            <a:off x="0" y="0"/>
            <a:ext cx="9143640" cy="685764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11" name="Content Placeholder 3" descr=""/>
          <p:cNvPicPr/>
          <p:nvPr/>
        </p:nvPicPr>
        <p:blipFill>
          <a:blip r:embed="rId1"/>
          <a:stretch/>
        </p:blipFill>
        <p:spPr>
          <a:xfrm>
            <a:off x="0" y="27360"/>
            <a:ext cx="9118800" cy="683028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13" name="Content Placeholder 3" descr=""/>
          <p:cNvPicPr/>
          <p:nvPr/>
        </p:nvPicPr>
        <p:blipFill>
          <a:blip r:embed="rId1"/>
          <a:stretch/>
        </p:blipFill>
        <p:spPr>
          <a:xfrm>
            <a:off x="0" y="0"/>
            <a:ext cx="9246240" cy="685764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15" name="Content Placeholder 3" descr=""/>
          <p:cNvPicPr/>
          <p:nvPr/>
        </p:nvPicPr>
        <p:blipFill>
          <a:blip r:embed="rId1"/>
          <a:stretch/>
        </p:blipFill>
        <p:spPr>
          <a:xfrm>
            <a:off x="0" y="-108360"/>
            <a:ext cx="9143640" cy="6966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228600" y="152280"/>
            <a:ext cx="8686440" cy="647676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19:1</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after these things I heard a great voice of much people in heaven, saying, Alleluia; Salvation, and glory, and honour, and power, unto the Lord our God:</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19:2</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For true and righteous </a:t>
            </a:r>
            <a:r>
              <a:rPr b="0" i="1" lang="en-US" sz="3200" spc="-1" strike="noStrike">
                <a:solidFill>
                  <a:srgbClr val="000000"/>
                </a:solidFill>
                <a:latin typeface="Calibri"/>
              </a:rPr>
              <a:t>are</a:t>
            </a:r>
            <a:r>
              <a:rPr b="0" lang="en-US" sz="3200" spc="-1" strike="noStrike">
                <a:solidFill>
                  <a:srgbClr val="000000"/>
                </a:solidFill>
                <a:latin typeface="Calibri"/>
              </a:rPr>
              <a:t> his judgments: for he hath judged the great whore, which did corrupt the earth with her fornication, and hath avenged the blood of his servants at her hand.</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86" name="Content Placeholder 3" descr=""/>
          <p:cNvPicPr/>
          <p:nvPr/>
        </p:nvPicPr>
        <p:blipFill>
          <a:blip r:embed="rId1"/>
          <a:stretch/>
        </p:blipFill>
        <p:spPr>
          <a:xfrm>
            <a:off x="0" y="0"/>
            <a:ext cx="9143640" cy="685764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457200" y="228600"/>
            <a:ext cx="8457840" cy="6400440"/>
          </a:xfrm>
          <a:prstGeom prst="rect">
            <a:avLst/>
          </a:prstGeom>
          <a:noFill/>
          <a:ln>
            <a:noFill/>
          </a:ln>
        </p:spPr>
        <p:txBody>
          <a:bodyPr>
            <a:noAutofit/>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19:3</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again they said, Alleluia. And her smoke rose up for ever and ever.</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19:4</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the four and twenty elders and the four beasts fell down and worshipped God that sat on the throne, saying, Amen; Alleluia.</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19:5</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a voice came out of the throne, saying, Praise our God, all ye his servants, and ye that fear him, both small and great.</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57200" y="228600"/>
            <a:ext cx="8457840" cy="640044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19:6</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heard as it were the voice of a great multitude, and as the voice of many waters, and as the voice of mighty thunderings, saying, Alleluia: for the Lord God omnipotent reigneth.</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19:7</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Let us be glad and rejoice, and give honour to him: for the marriage of the Lamb is come, and his wife hath made herself ready.</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19:8</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to her was granted that she should be arrayed in fine linen, clean and white: for the fine linen is the righteousness of saints.</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457200" y="228600"/>
            <a:ext cx="8457840" cy="6400440"/>
          </a:xfrm>
          <a:prstGeom prst="rect">
            <a:avLst/>
          </a:prstGeom>
          <a:noFill/>
          <a:ln>
            <a:noFill/>
          </a:ln>
        </p:spPr>
        <p:txBody>
          <a:bodyPr>
            <a:normAutofit fontScale="85000"/>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19:9</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he saith unto me, Write, Blessed </a:t>
            </a:r>
            <a:r>
              <a:rPr b="0" i="1" lang="en-US" sz="3200" spc="-1" strike="noStrike">
                <a:solidFill>
                  <a:srgbClr val="000000"/>
                </a:solidFill>
                <a:latin typeface="Calibri"/>
              </a:rPr>
              <a:t>are</a:t>
            </a:r>
            <a:r>
              <a:rPr b="0" lang="en-US" sz="3200" spc="-1" strike="noStrike">
                <a:solidFill>
                  <a:srgbClr val="000000"/>
                </a:solidFill>
                <a:latin typeface="Calibri"/>
              </a:rPr>
              <a:t> they which are called unto the marriage supper of the Lamb. And he saith unto me, These are the true sayings of God.</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19:10</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fell at his feet to worship him. And he said unto me, See </a:t>
            </a:r>
            <a:r>
              <a:rPr b="0" i="1" lang="en-US" sz="3200" spc="-1" strike="noStrike">
                <a:solidFill>
                  <a:srgbClr val="000000"/>
                </a:solidFill>
                <a:latin typeface="Calibri"/>
              </a:rPr>
              <a:t>thou do it</a:t>
            </a:r>
            <a:r>
              <a:rPr b="0" lang="en-US" sz="3200" spc="-1" strike="noStrike">
                <a:solidFill>
                  <a:srgbClr val="000000"/>
                </a:solidFill>
                <a:latin typeface="Calibri"/>
              </a:rPr>
              <a:t> not: I am thy fellowservant, and of thy brethren that have the testimony of Jesus: worship God: for the testimony of Jesus is the spirit of prophecy.</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19:11</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saw heaven opened, and behold a white horse; and he that sat upon him </a:t>
            </a:r>
            <a:r>
              <a:rPr b="0" i="1" lang="en-US" sz="3200" spc="-1" strike="noStrike">
                <a:solidFill>
                  <a:srgbClr val="000000"/>
                </a:solidFill>
                <a:latin typeface="Calibri"/>
              </a:rPr>
              <a:t>was</a:t>
            </a:r>
            <a:r>
              <a:rPr b="0" lang="en-US" sz="3200" spc="-1" strike="noStrike">
                <a:solidFill>
                  <a:srgbClr val="000000"/>
                </a:solidFill>
                <a:latin typeface="Calibri"/>
              </a:rPr>
              <a:t> called Faithful and True, and in righteousness he doth judge and make war.</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457200" y="228600"/>
            <a:ext cx="8457840" cy="6400440"/>
          </a:xfrm>
          <a:prstGeom prst="rect">
            <a:avLst/>
          </a:prstGeom>
          <a:noFill/>
          <a:ln>
            <a:noFill/>
          </a:ln>
        </p:spPr>
        <p:txBody>
          <a:bodyPr>
            <a:noAutofit/>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19:12</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His eyes </a:t>
            </a:r>
            <a:r>
              <a:rPr b="0" i="1" lang="en-US" sz="3200" spc="-1" strike="noStrike">
                <a:solidFill>
                  <a:srgbClr val="000000"/>
                </a:solidFill>
                <a:latin typeface="Calibri"/>
              </a:rPr>
              <a:t>were</a:t>
            </a:r>
            <a:r>
              <a:rPr b="0" lang="en-US" sz="3200" spc="-1" strike="noStrike">
                <a:solidFill>
                  <a:srgbClr val="000000"/>
                </a:solidFill>
                <a:latin typeface="Calibri"/>
              </a:rPr>
              <a:t> as a flame of fire, and on his head </a:t>
            </a:r>
            <a:r>
              <a:rPr b="0" i="1" lang="en-US" sz="3200" spc="-1" strike="noStrike">
                <a:solidFill>
                  <a:srgbClr val="000000"/>
                </a:solidFill>
                <a:latin typeface="Calibri"/>
              </a:rPr>
              <a:t>were</a:t>
            </a:r>
            <a:r>
              <a:rPr b="0" lang="en-US" sz="3200" spc="-1" strike="noStrike">
                <a:solidFill>
                  <a:srgbClr val="000000"/>
                </a:solidFill>
                <a:latin typeface="Calibri"/>
              </a:rPr>
              <a:t> many crowns; and he had a name written, that no man knew, but he himself.</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19:13</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he </a:t>
            </a:r>
            <a:r>
              <a:rPr b="0" i="1" lang="en-US" sz="3200" spc="-1" strike="noStrike">
                <a:solidFill>
                  <a:srgbClr val="000000"/>
                </a:solidFill>
                <a:latin typeface="Calibri"/>
              </a:rPr>
              <a:t>was</a:t>
            </a:r>
            <a:r>
              <a:rPr b="0" lang="en-US" sz="3200" spc="-1" strike="noStrike">
                <a:solidFill>
                  <a:srgbClr val="000000"/>
                </a:solidFill>
                <a:latin typeface="Calibri"/>
              </a:rPr>
              <a:t> clothed with a vesture dipped in blood: and his name is called The Word of God.</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19:14</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the armies </a:t>
            </a:r>
            <a:r>
              <a:rPr b="0" i="1" lang="en-US" sz="3200" spc="-1" strike="noStrike">
                <a:solidFill>
                  <a:srgbClr val="000000"/>
                </a:solidFill>
                <a:latin typeface="Calibri"/>
              </a:rPr>
              <a:t>which were</a:t>
            </a:r>
            <a:r>
              <a:rPr b="0" lang="en-US" sz="3200" spc="-1" strike="noStrike">
                <a:solidFill>
                  <a:srgbClr val="000000"/>
                </a:solidFill>
                <a:latin typeface="Calibri"/>
              </a:rPr>
              <a:t> in heaven followed him upon white horses, clothed in fine linen, white and clean.</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228600" y="228600"/>
            <a:ext cx="8762760" cy="6476760"/>
          </a:xfrm>
          <a:prstGeom prst="rect">
            <a:avLst/>
          </a:prstGeom>
          <a:noFill/>
          <a:ln>
            <a:noFill/>
          </a:ln>
        </p:spPr>
        <p:txBody>
          <a:bodyPr>
            <a:normAutofit fontScale="88000"/>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19:15</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out of his mouth goeth a sharp sword, that with it he should smite the nations: and he shall rule them with a rod of iron: and he treadeth the winepress of the fierceness and wrath of Almighty God.</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19:16</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he hath on </a:t>
            </a:r>
            <a:r>
              <a:rPr b="0" i="1" lang="en-US" sz="3200" spc="-1" strike="noStrike">
                <a:solidFill>
                  <a:srgbClr val="000000"/>
                </a:solidFill>
                <a:latin typeface="Calibri"/>
              </a:rPr>
              <a:t>his</a:t>
            </a:r>
            <a:r>
              <a:rPr b="0" lang="en-US" sz="3200" spc="-1" strike="noStrike">
                <a:solidFill>
                  <a:srgbClr val="000000"/>
                </a:solidFill>
                <a:latin typeface="Calibri"/>
              </a:rPr>
              <a:t> vesture and on his thigh a name written, KING OF KINGS, AND LORD OF LORDS.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19:17</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saw an angel standing in the sun; and he cried with a loud voice, saying to all the fowls that fly in the midst of heaven, Come and gather yourselves together unto the supper of the great God;</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228600" y="304920"/>
            <a:ext cx="8686440" cy="6324120"/>
          </a:xfrm>
          <a:prstGeom prst="rect">
            <a:avLst/>
          </a:prstGeom>
          <a:noFill/>
          <a:ln>
            <a:noFill/>
          </a:ln>
        </p:spPr>
        <p:txBody>
          <a:bodyPr>
            <a:normAutofit fontScale="42000"/>
          </a:bodyPr>
          <a:p>
            <a:pPr marL="343080" indent="-342720">
              <a:lnSpc>
                <a:spcPct val="100000"/>
              </a:lnSpc>
              <a:spcBef>
                <a:spcPts val="680"/>
              </a:spcBef>
              <a:buClr>
                <a:srgbClr val="000000"/>
              </a:buClr>
              <a:buFont typeface="Arial"/>
              <a:buChar char="•"/>
            </a:pPr>
            <a:r>
              <a:rPr b="0" lang="en-US" sz="3400" spc="-1" strike="noStrike" u="sng">
                <a:solidFill>
                  <a:srgbClr val="0000ff"/>
                </a:solidFill>
                <a:uFillTx/>
                <a:latin typeface="Calibri"/>
                <a:hlinkClick r:id="rId1"/>
              </a:rPr>
              <a:t>Rev 19:18</a:t>
            </a:r>
            <a:r>
              <a:rPr b="0" lang="en-US" sz="3400" spc="-1" strike="noStrike">
                <a:solidFill>
                  <a:srgbClr val="000000"/>
                </a:solidFill>
                <a:latin typeface="Calibri"/>
              </a:rPr>
              <a:t> </a:t>
            </a:r>
            <a:endParaRPr b="0" lang="en-U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0" lang="en-US" sz="3400" spc="-1" strike="noStrike">
                <a:solidFill>
                  <a:srgbClr val="000000"/>
                </a:solidFill>
                <a:latin typeface="Calibri"/>
              </a:rPr>
              <a:t>That ye may eat the flesh of kings, and the flesh of captains, and the flesh of mighty men, and the flesh of horses, and of them that sit on them, and the flesh of all </a:t>
            </a:r>
            <a:r>
              <a:rPr b="0" i="1" lang="en-US" sz="3400" spc="-1" strike="noStrike">
                <a:solidFill>
                  <a:srgbClr val="000000"/>
                </a:solidFill>
                <a:latin typeface="Calibri"/>
              </a:rPr>
              <a:t>men, both</a:t>
            </a:r>
            <a:r>
              <a:rPr b="0" lang="en-US" sz="3400" spc="-1" strike="noStrike">
                <a:solidFill>
                  <a:srgbClr val="000000"/>
                </a:solidFill>
                <a:latin typeface="Calibri"/>
              </a:rPr>
              <a:t> free and bond, both small and great.</a:t>
            </a:r>
            <a:endParaRPr b="0" lang="en-U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0" lang="en-US" sz="3400" spc="-1" strike="noStrike" u="sng">
                <a:solidFill>
                  <a:srgbClr val="0000ff"/>
                </a:solidFill>
                <a:uFillTx/>
                <a:latin typeface="Calibri"/>
                <a:hlinkClick r:id="rId2"/>
              </a:rPr>
              <a:t>Rev 19:19</a:t>
            </a:r>
            <a:r>
              <a:rPr b="0" lang="en-US" sz="3400" spc="-1" strike="noStrike">
                <a:solidFill>
                  <a:srgbClr val="000000"/>
                </a:solidFill>
                <a:latin typeface="Calibri"/>
              </a:rPr>
              <a:t> </a:t>
            </a:r>
            <a:endParaRPr b="0" lang="en-U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0" lang="en-US" sz="3400" spc="-1" strike="noStrike">
                <a:solidFill>
                  <a:srgbClr val="000000"/>
                </a:solidFill>
                <a:latin typeface="Calibri"/>
              </a:rPr>
              <a:t>And I saw the beast, and the kings of the earth, and their armies, gathered together to make war against him that sat on the horse, and against his army.</a:t>
            </a:r>
            <a:endParaRPr b="0" lang="en-U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0" lang="en-US" sz="3400" spc="-1" strike="noStrike" u="sng">
                <a:solidFill>
                  <a:srgbClr val="0000ff"/>
                </a:solidFill>
                <a:uFillTx/>
                <a:latin typeface="Calibri"/>
                <a:hlinkClick r:id="rId3"/>
              </a:rPr>
              <a:t>Rev 19:20</a:t>
            </a:r>
            <a:r>
              <a:rPr b="0" lang="en-US" sz="3400" spc="-1" strike="noStrike">
                <a:solidFill>
                  <a:srgbClr val="000000"/>
                </a:solidFill>
                <a:latin typeface="Calibri"/>
              </a:rPr>
              <a:t> </a:t>
            </a:r>
            <a:endParaRPr b="0" lang="en-U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0" lang="en-US" sz="3400" spc="-1" strike="noStrike">
                <a:solidFill>
                  <a:srgbClr val="000000"/>
                </a:solidFill>
                <a:latin typeface="Calibri"/>
              </a:rPr>
              <a:t>And the beast was taken, and with him the false prophet that wrought miracles before him, with which he deceived them that had received the mark of the beast, and them that worshipped his image. These both were cast alive into a lake of fire burning with brimstone.</a:t>
            </a:r>
            <a:endParaRPr b="0" lang="en-U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0" lang="en-US" sz="3400" spc="-1" strike="noStrike" u="sng">
                <a:solidFill>
                  <a:srgbClr val="0000ff"/>
                </a:solidFill>
                <a:uFillTx/>
                <a:latin typeface="Calibri"/>
                <a:hlinkClick r:id="rId4"/>
              </a:rPr>
              <a:t>Rev 19:21</a:t>
            </a:r>
            <a:r>
              <a:rPr b="0" lang="en-US" sz="3400" spc="-1" strike="noStrike">
                <a:solidFill>
                  <a:srgbClr val="000000"/>
                </a:solidFill>
                <a:latin typeface="Calibri"/>
              </a:rPr>
              <a:t> </a:t>
            </a:r>
            <a:endParaRPr b="0" lang="en-US" sz="3400" spc="-1" strike="noStrike">
              <a:solidFill>
                <a:srgbClr val="000000"/>
              </a:solidFill>
              <a:latin typeface="Calibri"/>
            </a:endParaRPr>
          </a:p>
          <a:p>
            <a:pPr marL="343080" indent="-342720">
              <a:lnSpc>
                <a:spcPct val="100000"/>
              </a:lnSpc>
              <a:spcBef>
                <a:spcPts val="680"/>
              </a:spcBef>
              <a:buClr>
                <a:srgbClr val="000000"/>
              </a:buClr>
              <a:buFont typeface="Arial"/>
              <a:buChar char="•"/>
            </a:pPr>
            <a:r>
              <a:rPr b="0" lang="en-US" sz="3400" spc="-1" strike="noStrike">
                <a:solidFill>
                  <a:srgbClr val="000000"/>
                </a:solidFill>
                <a:latin typeface="Calibri"/>
              </a:rPr>
              <a:t>And the remnant were slain with the sword of him that sat upon the horse, which </a:t>
            </a:r>
            <a:r>
              <a:rPr b="0" i="1" lang="en-US" sz="3400" spc="-1" strike="noStrike">
                <a:solidFill>
                  <a:srgbClr val="000000"/>
                </a:solidFill>
                <a:latin typeface="Calibri"/>
              </a:rPr>
              <a:t>sword</a:t>
            </a:r>
            <a:r>
              <a:rPr b="0" lang="en-US" sz="3400" spc="-1" strike="noStrike">
                <a:solidFill>
                  <a:srgbClr val="000000"/>
                </a:solidFill>
                <a:latin typeface="Calibri"/>
              </a:rPr>
              <a:t> proceeded out of his mouth: and all the fowls were filled with their flesh.</a:t>
            </a:r>
            <a:endParaRPr b="0" lang="en-US" sz="3400" spc="-1" strike="noStrike">
              <a:solidFill>
                <a:srgbClr val="000000"/>
              </a:solidFill>
              <a:latin typeface="Calibri"/>
            </a:endParaRPr>
          </a:p>
          <a:p>
            <a:pPr>
              <a:lnSpc>
                <a:spcPct val="100000"/>
              </a:lnSpc>
              <a:spcBef>
                <a:spcPts val="680"/>
              </a:spcBef>
            </a:pPr>
            <a:endParaRPr b="0" lang="en-US" sz="3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228600" y="228600"/>
            <a:ext cx="8686440" cy="640044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20:1</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saw an angel come down from heaven, having the key of the bottomless pit and a great chain in his hand.</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20:2</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he laid hold on the dragon, that old serpent, which is the Devil, and Satan, and bound him a thousand years,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20:3</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cast him into the bottomless pit, and shut him up, and set a seal upon him, that he should deceive the nations no more, till the thousand years should be fulfilled: and after that he must be loosed a little season.</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228600" y="228600"/>
            <a:ext cx="8686440" cy="640044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20:4</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saw thrones, and they sat upon them, and judgment was given unto them: and </a:t>
            </a:r>
            <a:r>
              <a:rPr b="0" i="1" lang="en-US" sz="3200" spc="-1" strike="noStrike">
                <a:solidFill>
                  <a:srgbClr val="000000"/>
                </a:solidFill>
                <a:latin typeface="Calibri"/>
              </a:rPr>
              <a:t>I saw</a:t>
            </a:r>
            <a:r>
              <a:rPr b="0" lang="en-US" sz="3200" spc="-1" strike="noStrike">
                <a:solidFill>
                  <a:srgbClr val="000000"/>
                </a:solidFill>
                <a:latin typeface="Calibri"/>
              </a:rPr>
              <a:t> the souls of them that were beheaded for the witness of Jesus, and for the word of God, and which had not worshipped the beast, neither his image, neither had received </a:t>
            </a:r>
            <a:r>
              <a:rPr b="0" i="1" lang="en-US" sz="3200" spc="-1" strike="noStrike">
                <a:solidFill>
                  <a:srgbClr val="000000"/>
                </a:solidFill>
                <a:latin typeface="Calibri"/>
              </a:rPr>
              <a:t>his</a:t>
            </a:r>
            <a:r>
              <a:rPr b="0" lang="en-US" sz="3200" spc="-1" strike="noStrike">
                <a:solidFill>
                  <a:srgbClr val="000000"/>
                </a:solidFill>
                <a:latin typeface="Calibri"/>
              </a:rPr>
              <a:t> mark upon their foreheads, or in their hands; and they lived and reigned with Christ a thousand years.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20:5</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But the rest of the dead lived not again until the thousand years were finished. This </a:t>
            </a:r>
            <a:r>
              <a:rPr b="0" i="1" lang="en-US" sz="3200" spc="-1" strike="noStrike">
                <a:solidFill>
                  <a:srgbClr val="000000"/>
                </a:solidFill>
                <a:latin typeface="Calibri"/>
              </a:rPr>
              <a:t>is</a:t>
            </a:r>
            <a:r>
              <a:rPr b="0" lang="en-US" sz="3200" spc="-1" strike="noStrike">
                <a:solidFill>
                  <a:srgbClr val="000000"/>
                </a:solidFill>
                <a:latin typeface="Calibri"/>
              </a:rPr>
              <a:t> the first resurrection.</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228600" y="228600"/>
            <a:ext cx="8686440" cy="632412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20:6</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Blessed and holy </a:t>
            </a:r>
            <a:r>
              <a:rPr b="0" i="1" lang="en-US" sz="3200" spc="-1" strike="noStrike">
                <a:solidFill>
                  <a:srgbClr val="000000"/>
                </a:solidFill>
                <a:latin typeface="Calibri"/>
              </a:rPr>
              <a:t>is</a:t>
            </a:r>
            <a:r>
              <a:rPr b="0" lang="en-US" sz="3200" spc="-1" strike="noStrike">
                <a:solidFill>
                  <a:srgbClr val="000000"/>
                </a:solidFill>
                <a:latin typeface="Calibri"/>
              </a:rPr>
              <a:t> he that hath part in the first resurrection: on such the second death hath no power, but they shall be priests of God and of Christ, and shall reign with him a thousand years.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20:7</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when the thousand years are expired, Satan shall be loosed out of his prison,</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20:8</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shall go out to deceive the nations which are in the four quarters of the earth, Gog and Magog, to gather them together to battle: the number of whom </a:t>
            </a:r>
            <a:r>
              <a:rPr b="0" i="1" lang="en-US" sz="3200" spc="-1" strike="noStrike">
                <a:solidFill>
                  <a:srgbClr val="000000"/>
                </a:solidFill>
                <a:latin typeface="Calibri"/>
              </a:rPr>
              <a:t>is</a:t>
            </a:r>
            <a:r>
              <a:rPr b="0" lang="en-US" sz="3200" spc="-1" strike="noStrike">
                <a:solidFill>
                  <a:srgbClr val="000000"/>
                </a:solidFill>
                <a:latin typeface="Calibri"/>
              </a:rPr>
              <a:t> as the sand of the sea.</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228600" y="228600"/>
            <a:ext cx="8610120" cy="6400440"/>
          </a:xfrm>
          <a:prstGeom prst="rect">
            <a:avLst/>
          </a:prstGeom>
          <a:noFill/>
          <a:ln>
            <a:noFill/>
          </a:ln>
        </p:spPr>
        <p:txBody>
          <a:bodyPr>
            <a:normAutofit fontScale="94000"/>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20:9</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they went up on the breadth of the earth, and compassed the camp of the saints about, and the beloved city: and fire came down from God out of heaven, and devoured them.</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20:10</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the devil that deceived them was cast into the lake of fire and brimstone, where the beast and the false prophet </a:t>
            </a:r>
            <a:r>
              <a:rPr b="0" i="1" lang="en-US" sz="3200" spc="-1" strike="noStrike">
                <a:solidFill>
                  <a:srgbClr val="000000"/>
                </a:solidFill>
                <a:latin typeface="Calibri"/>
              </a:rPr>
              <a:t>are</a:t>
            </a:r>
            <a:r>
              <a:rPr b="0" lang="en-US" sz="3200" spc="-1" strike="noStrike">
                <a:solidFill>
                  <a:srgbClr val="000000"/>
                </a:solidFill>
                <a:latin typeface="Calibri"/>
              </a:rPr>
              <a:t>, and shall be tormented day and night for ever and ever.</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20:11</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saw a great white throne, and him that sat on it, from whose face the earth and the heaven fled away; and there was found no place for them.</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Content Placeholder 3" descr=""/>
          <p:cNvPicPr/>
          <p:nvPr/>
        </p:nvPicPr>
        <p:blipFill>
          <a:blip r:embed="rId1"/>
          <a:stretch/>
        </p:blipFill>
        <p:spPr>
          <a:xfrm>
            <a:off x="0" y="0"/>
            <a:ext cx="9143640" cy="685764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228600" y="228600"/>
            <a:ext cx="8686440" cy="6629040"/>
          </a:xfrm>
          <a:prstGeom prst="rect">
            <a:avLst/>
          </a:prstGeom>
          <a:noFill/>
          <a:ln>
            <a:noFill/>
          </a:ln>
        </p:spPr>
        <p:txBody>
          <a:bodyPr>
            <a:normAutofit fontScale="73000"/>
          </a:bodyPr>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1"/>
              </a:rPr>
              <a:t>Rev 20:12</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I saw the dead, small and great, stand before God; and the books were opened: and another book was opened, which is </a:t>
            </a:r>
            <a:r>
              <a:rPr b="0" i="1" lang="en-US" sz="3200" spc="-1" strike="noStrike">
                <a:solidFill>
                  <a:srgbClr val="000000"/>
                </a:solidFill>
                <a:latin typeface="Calibri"/>
              </a:rPr>
              <a:t>the book</a:t>
            </a:r>
            <a:r>
              <a:rPr b="0" lang="en-US" sz="3200" spc="-1" strike="noStrike">
                <a:solidFill>
                  <a:srgbClr val="000000"/>
                </a:solidFill>
                <a:latin typeface="Calibri"/>
              </a:rPr>
              <a:t> of life: and the dead were judged out of those things which were written in the books, according to their works.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2"/>
              </a:rPr>
              <a:t>Rev 20:13</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the sea gave up the dead which were in it; and death and hell delivered up the dead which were in them: and they were judged every man according to their works.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3"/>
              </a:rPr>
              <a:t>Rev 20:14</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death and hell were cast into the lake of fire. This is the second death.</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u="sng">
                <a:solidFill>
                  <a:srgbClr val="0000ff"/>
                </a:solidFill>
                <a:uFillTx/>
                <a:latin typeface="Calibri"/>
                <a:hlinkClick r:id="rId4"/>
              </a:rPr>
              <a:t>Rev 20:15</a:t>
            </a: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And whosoever was not found written in the book of life was cast into the lake of fire.</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228600" y="228600"/>
            <a:ext cx="8686440" cy="6629040"/>
          </a:xfrm>
          <a:prstGeom prst="rect">
            <a:avLst/>
          </a:prstGeom>
          <a:noFill/>
          <a:ln>
            <a:noFill/>
          </a:ln>
        </p:spPr>
        <p:txBody>
          <a:bodyPr>
            <a:normAutofit/>
          </a:bodyPr>
          <a:p>
            <a:pPr>
              <a:lnSpc>
                <a:spcPct val="100000"/>
              </a:lnSpc>
              <a:spcBef>
                <a:spcPts val="641"/>
              </a:spcBef>
            </a:pPr>
            <a:r>
              <a:rPr b="0" lang="en-US" sz="3200" spc="-1" strike="noStrike" u="sng">
                <a:solidFill>
                  <a:srgbClr val="3465a4"/>
                </a:solidFill>
                <a:uFill>
                  <a:solidFill>
                    <a:srgbClr val="5983b0"/>
                  </a:solidFill>
                </a:uFill>
                <a:latin typeface="Calibri"/>
              </a:rPr>
              <a:t>Rev 21:1</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And I saw a new heaven and a new earth: for the first heaven and the first earth were passed away; and there was no more sea.</a:t>
            </a:r>
            <a:endParaRPr b="0" lang="en-US" sz="3200" spc="-1" strike="noStrike">
              <a:solidFill>
                <a:srgbClr val="000000"/>
              </a:solidFill>
              <a:latin typeface="Calibri"/>
            </a:endParaRPr>
          </a:p>
          <a:p>
            <a:pPr>
              <a:lnSpc>
                <a:spcPct val="100000"/>
              </a:lnSpc>
              <a:spcBef>
                <a:spcPts val="641"/>
              </a:spcBef>
            </a:pPr>
            <a:r>
              <a:rPr b="0" lang="en-US" sz="3200" spc="-1" strike="noStrike" u="sng">
                <a:solidFill>
                  <a:srgbClr val="5983b0"/>
                </a:solidFill>
                <a:uFillTx/>
                <a:latin typeface="Calibri"/>
              </a:rPr>
              <a:t>Rev 21:2</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And I John saw the holy city, new Jerusalem, coming down from God out of heaven, prepared as a bride adorned for her husband.</a:t>
            </a:r>
            <a:endParaRPr b="0" lang="en-US" sz="3200" spc="-1" strike="noStrike">
              <a:solidFill>
                <a:srgbClr val="000000"/>
              </a:solidFill>
              <a:latin typeface="Calibri"/>
            </a:endParaRPr>
          </a:p>
          <a:p>
            <a:pPr>
              <a:lnSpc>
                <a:spcPct val="100000"/>
              </a:lnSpc>
              <a:spcBef>
                <a:spcPts val="641"/>
              </a:spcBef>
            </a:pPr>
            <a:r>
              <a:rPr b="0" lang="en-US" sz="3200" spc="-1" strike="noStrike" u="sng">
                <a:solidFill>
                  <a:srgbClr val="5983b0"/>
                </a:solidFill>
                <a:uFillTx/>
                <a:latin typeface="Calibri"/>
              </a:rPr>
              <a:t>Rev 21:3</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And I heard a great voice out of heaven saying, Behold, the tabernacle of God is with men, and he will dwell with them, and they shall be his people, and God himself shall be with them, and be their God.</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Content Placeholder 3" descr=""/>
          <p:cNvPicPr/>
          <p:nvPr/>
        </p:nvPicPr>
        <p:blipFill>
          <a:blip r:embed="rId1"/>
          <a:stretch/>
        </p:blipFill>
        <p:spPr>
          <a:xfrm>
            <a:off x="762120" y="228600"/>
            <a:ext cx="7543440" cy="609552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31" name="Content Placeholder 3" descr=""/>
          <p:cNvPicPr/>
          <p:nvPr/>
        </p:nvPicPr>
        <p:blipFill>
          <a:blip r:embed="rId1"/>
          <a:stretch/>
        </p:blipFill>
        <p:spPr>
          <a:xfrm>
            <a:off x="0" y="0"/>
            <a:ext cx="9143640" cy="2057040"/>
          </a:xfrm>
          <a:prstGeom prst="rect">
            <a:avLst/>
          </a:prstGeom>
          <a:ln>
            <a:noFill/>
          </a:ln>
        </p:spPr>
      </p:pic>
      <p:pic>
        <p:nvPicPr>
          <p:cNvPr id="132" name="Picture 4" descr=""/>
          <p:cNvPicPr/>
          <p:nvPr/>
        </p:nvPicPr>
        <p:blipFill>
          <a:blip r:embed="rId2"/>
          <a:stretch/>
        </p:blipFill>
        <p:spPr>
          <a:xfrm>
            <a:off x="0" y="1981080"/>
            <a:ext cx="9143640" cy="571464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34" name="Content Placeholder 3" descr=""/>
          <p:cNvPicPr/>
          <p:nvPr/>
        </p:nvPicPr>
        <p:blipFill>
          <a:blip r:embed="rId1"/>
          <a:stretch/>
        </p:blipFill>
        <p:spPr>
          <a:xfrm>
            <a:off x="-15120" y="0"/>
            <a:ext cx="9158760" cy="685764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Content Placeholder 3" descr=""/>
          <p:cNvPicPr/>
          <p:nvPr/>
        </p:nvPicPr>
        <p:blipFill>
          <a:blip r:embed="rId1"/>
          <a:stretch/>
        </p:blipFill>
        <p:spPr>
          <a:xfrm>
            <a:off x="24120" y="0"/>
            <a:ext cx="9119520" cy="685764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37" name="Content Placeholder 3" descr=""/>
          <p:cNvPicPr/>
          <p:nvPr/>
        </p:nvPicPr>
        <p:blipFill>
          <a:blip r:embed="rId1"/>
          <a:stretch/>
        </p:blipFill>
        <p:spPr>
          <a:xfrm>
            <a:off x="-222840" y="0"/>
            <a:ext cx="9357840" cy="679572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39" name="Content Placeholder 3" descr=""/>
          <p:cNvPicPr/>
          <p:nvPr/>
        </p:nvPicPr>
        <p:blipFill>
          <a:blip r:embed="rId1"/>
          <a:stretch/>
        </p:blipFill>
        <p:spPr>
          <a:xfrm>
            <a:off x="0" y="0"/>
            <a:ext cx="9205560" cy="685296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41" name="Content Placeholder 3" descr=""/>
          <p:cNvPicPr/>
          <p:nvPr/>
        </p:nvPicPr>
        <p:blipFill>
          <a:blip r:embed="rId1"/>
          <a:stretch/>
        </p:blipFill>
        <p:spPr>
          <a:xfrm>
            <a:off x="0" y="-56160"/>
            <a:ext cx="9143640" cy="706608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43" name="Content Placeholder 3" descr=""/>
          <p:cNvPicPr/>
          <p:nvPr/>
        </p:nvPicPr>
        <p:blipFill>
          <a:blip r:embed="rId1"/>
          <a:stretch/>
        </p:blipFill>
        <p:spPr>
          <a:xfrm>
            <a:off x="-70560" y="0"/>
            <a:ext cx="9214200" cy="69166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Content Placeholder 3" descr=""/>
          <p:cNvPicPr/>
          <p:nvPr/>
        </p:nvPicPr>
        <p:blipFill>
          <a:blip r:embed="rId1"/>
          <a:stretch/>
        </p:blipFill>
        <p:spPr>
          <a:xfrm>
            <a:off x="-1280160" y="39240"/>
            <a:ext cx="11521440" cy="68184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45" name="Content Placeholder 3" descr=""/>
          <p:cNvPicPr/>
          <p:nvPr/>
        </p:nvPicPr>
        <p:blipFill>
          <a:blip r:embed="rId1"/>
          <a:stretch/>
        </p:blipFill>
        <p:spPr>
          <a:xfrm>
            <a:off x="0" y="32040"/>
            <a:ext cx="9143640" cy="6825600"/>
          </a:xfrm>
          <a:prstGeom prst="rect">
            <a:avLst/>
          </a:prstGeom>
          <a:ln>
            <a:noFill/>
          </a:ln>
        </p:spPr>
      </p:pic>
      <p:sp>
        <p:nvSpPr>
          <p:cNvPr id="146" name="CustomShape 2"/>
          <p:cNvSpPr/>
          <p:nvPr/>
        </p:nvSpPr>
        <p:spPr>
          <a:xfrm>
            <a:off x="0" y="380880"/>
            <a:ext cx="9143640" cy="1004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6000" spc="-1" strike="noStrike">
                <a:solidFill>
                  <a:srgbClr val="000000"/>
                </a:solidFill>
                <a:latin typeface="Arial Black"/>
              </a:rPr>
              <a:t>The New Jerusalem</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Content Placeholder 3" descr=""/>
          <p:cNvPicPr/>
          <p:nvPr/>
        </p:nvPicPr>
        <p:blipFill>
          <a:blip r:embed="rId1"/>
          <a:stretch/>
        </p:blipFill>
        <p:spPr>
          <a:xfrm>
            <a:off x="549000" y="457200"/>
            <a:ext cx="8045640" cy="566856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Content Placeholder 3" descr=""/>
          <p:cNvPicPr/>
          <p:nvPr/>
        </p:nvPicPr>
        <p:blipFill>
          <a:blip r:embed="rId1"/>
          <a:stretch/>
        </p:blipFill>
        <p:spPr>
          <a:xfrm>
            <a:off x="18360" y="0"/>
            <a:ext cx="9125280" cy="683640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274320" y="91440"/>
            <a:ext cx="8229240" cy="639720"/>
          </a:xfrm>
          <a:prstGeom prst="rect">
            <a:avLst/>
          </a:prstGeom>
          <a:noFill/>
          <a:ln>
            <a:noFill/>
          </a:ln>
        </p:spPr>
        <p:txBody>
          <a:bodyPr lIns="0" rIns="0" tIns="0" bIns="0" anchor="ctr">
            <a:spAutoFit/>
          </a:bodyPr>
          <a:p>
            <a:r>
              <a:rPr b="0" lang="en-US" sz="2800" spc="-1" strike="noStrike">
                <a:solidFill>
                  <a:srgbClr val="000000"/>
                </a:solidFill>
                <a:latin typeface="Calibri"/>
              </a:rPr>
              <a:t>From Rosh Hashanah to Sukkot</a:t>
            </a:r>
            <a:endParaRPr b="0" lang="en-US" sz="2800" spc="-1" strike="noStrike">
              <a:solidFill>
                <a:srgbClr val="000000"/>
              </a:solidFill>
              <a:latin typeface="Calibri"/>
            </a:endParaRPr>
          </a:p>
        </p:txBody>
      </p:sp>
      <p:sp>
        <p:nvSpPr>
          <p:cNvPr id="150" name="TextShape 2"/>
          <p:cNvSpPr txBox="1"/>
          <p:nvPr/>
        </p:nvSpPr>
        <p:spPr>
          <a:xfrm>
            <a:off x="731520" y="1828800"/>
            <a:ext cx="180720" cy="427320"/>
          </a:xfrm>
          <a:prstGeom prst="rect">
            <a:avLst/>
          </a:prstGeom>
          <a:noFill/>
          <a:ln>
            <a:noFill/>
          </a:ln>
        </p:spPr>
      </p:sp>
      <p:sp>
        <p:nvSpPr>
          <p:cNvPr id="151" name="TextShape 3"/>
          <p:cNvSpPr txBox="1"/>
          <p:nvPr/>
        </p:nvSpPr>
        <p:spPr>
          <a:xfrm>
            <a:off x="274320" y="661320"/>
            <a:ext cx="8686800" cy="6022440"/>
          </a:xfrm>
          <a:prstGeom prst="rect">
            <a:avLst/>
          </a:prstGeom>
          <a:noFill/>
          <a:ln>
            <a:noFill/>
          </a:ln>
        </p:spPr>
        <p:txBody>
          <a:bodyPr lIns="90000" rIns="90000" tIns="45000" bIns="45000">
            <a:spAutoFit/>
          </a:bodyPr>
          <a:p>
            <a:pPr marL="216000" indent="-216000">
              <a:buClr>
                <a:srgbClr val="000000"/>
              </a:buClr>
              <a:buSzPct val="45000"/>
              <a:buFont typeface="Wingdings" charset="2"/>
              <a:buChar char=""/>
            </a:pPr>
            <a:r>
              <a:rPr b="0" lang="en-US" sz="1800" spc="-1" strike="noStrike">
                <a:latin typeface="Lucida Bright"/>
              </a:rPr>
              <a:t>Tribulation</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Whore of Babylon Destroyed</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Rapture of the Church</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Wedding &amp; Wedding Supper of the Lamb</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Coronation &amp; Crowning of the King</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Crowning of the Believers</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Jesus Returns to Make War</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Wrath of God Poured Out</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Beast &amp; False Prophet Taken To the Lake of Fire</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Devil Cast into the Bottomless Pit</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Millennial Reign of Christ with the Tribulation Saints</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Satan loosed for a short time</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Battle of Armageddon</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Satan Cast Into the Lake of Fire</a:t>
            </a:r>
            <a:endParaRPr b="0" lang="en-US" sz="1800" spc="-1" strike="noStrike">
              <a:latin typeface="Arial"/>
            </a:endParaRPr>
          </a:p>
          <a:p>
            <a:pPr marL="216000" indent="-216000">
              <a:lnSpc>
                <a:spcPct val="100000"/>
              </a:lnSpc>
              <a:buClr>
                <a:srgbClr val="000000"/>
              </a:buClr>
              <a:buSzPct val="45000"/>
              <a:buFont typeface="Wingdings" charset="2"/>
              <a:buChar char=""/>
            </a:pPr>
            <a:r>
              <a:rPr b="0" lang="en-US" sz="1800" spc="-1" strike="noStrike">
                <a:latin typeface="Lucida Bright"/>
              </a:rPr>
              <a:t>Atonement Service</a:t>
            </a:r>
            <a:endParaRPr b="0" lang="en-US" sz="1800" spc="-1" strike="noStrike">
              <a:latin typeface="Arial"/>
            </a:endParaRPr>
          </a:p>
          <a:p>
            <a:pPr marL="216000" indent="-216000">
              <a:lnSpc>
                <a:spcPct val="100000"/>
              </a:lnSpc>
              <a:buClr>
                <a:srgbClr val="000000"/>
              </a:buClr>
              <a:buSzPct val="45000"/>
              <a:buFont typeface="Wingdings" charset="2"/>
              <a:buChar char=""/>
            </a:pPr>
            <a:r>
              <a:rPr b="0" lang="en-US" sz="1800" spc="-1" strike="noStrike">
                <a:latin typeface="Lucida Bright"/>
              </a:rPr>
              <a:t>Books Opened</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Judgment Seat of Christ – Heaven and Earth flee away</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Dead Judged</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Death, Hell and those not in the Book of Life Cast into the Lake of Fire</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New Heaven &amp; New Earth</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New Jerusalem</a:t>
            </a: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Lucida Bright"/>
              </a:rPr>
              <a:t>God Tabernacled with Men</a:t>
            </a:r>
            <a:r>
              <a:rPr b="0" lang="en-US" sz="1800" spc="-1" strike="noStrike">
                <a:latin typeface="Arial"/>
              </a:rPr>
              <a:t>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53" name="Content Placeholder 3" descr=""/>
          <p:cNvPicPr/>
          <p:nvPr/>
        </p:nvPicPr>
        <p:blipFill>
          <a:blip r:embed="rId1"/>
          <a:stretch/>
        </p:blipFill>
        <p:spPr>
          <a:xfrm>
            <a:off x="0" y="0"/>
            <a:ext cx="9143640" cy="685764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90" name="Content Placeholder 3" descr=""/>
          <p:cNvPicPr/>
          <p:nvPr/>
        </p:nvPicPr>
        <p:blipFill>
          <a:blip r:embed="rId1"/>
          <a:stretch/>
        </p:blipFill>
        <p:spPr>
          <a:xfrm>
            <a:off x="0" y="0"/>
            <a:ext cx="9143640" cy="63345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n-US" sz="5400" spc="-1" strike="noStrike">
                <a:solidFill>
                  <a:srgbClr val="000000"/>
                </a:solidFill>
                <a:latin typeface="Calibri"/>
              </a:rPr>
              <a:t>First 4 Feasts Fulfilled</a:t>
            </a:r>
            <a:endParaRPr b="0" lang="en-US" sz="5400" spc="-1" strike="noStrike">
              <a:solidFill>
                <a:srgbClr val="000000"/>
              </a:solidFill>
              <a:latin typeface="Calibri"/>
            </a:endParaRPr>
          </a:p>
        </p:txBody>
      </p:sp>
      <p:sp>
        <p:nvSpPr>
          <p:cNvPr id="92" name="TextShape 2"/>
          <p:cNvSpPr txBox="1"/>
          <p:nvPr/>
        </p:nvSpPr>
        <p:spPr>
          <a:xfrm>
            <a:off x="228600" y="1371600"/>
            <a:ext cx="8686440" cy="5257440"/>
          </a:xfrm>
          <a:prstGeom prst="rect">
            <a:avLst/>
          </a:prstGeom>
          <a:noFill/>
          <a:ln>
            <a:noFill/>
          </a:ln>
        </p:spPr>
        <p:txBody>
          <a:bodyPr>
            <a:noAutofit/>
          </a:bodyPr>
          <a:p>
            <a:pPr marL="343080" indent="-342720">
              <a:lnSpc>
                <a:spcPct val="100000"/>
              </a:lnSpc>
              <a:spcBef>
                <a:spcPts val="720"/>
              </a:spcBef>
              <a:buClr>
                <a:srgbClr val="000000"/>
              </a:buClr>
              <a:buFont typeface="Arial"/>
              <a:buChar char="•"/>
            </a:pPr>
            <a:r>
              <a:rPr b="1" lang="en-US" sz="3600" spc="-1" strike="noStrike">
                <a:solidFill>
                  <a:srgbClr val="000000"/>
                </a:solidFill>
                <a:latin typeface="Calibri"/>
              </a:rPr>
              <a:t>Passover – pictures the Death of Jesus Christ</a:t>
            </a:r>
            <a:endParaRPr b="0" lang="en-US" sz="3600" spc="-1" strike="noStrike">
              <a:solidFill>
                <a:srgbClr val="000000"/>
              </a:solidFill>
              <a:latin typeface="Calibri"/>
            </a:endParaRPr>
          </a:p>
          <a:p>
            <a:pPr marL="343080" indent="-342720">
              <a:lnSpc>
                <a:spcPct val="100000"/>
              </a:lnSpc>
              <a:spcBef>
                <a:spcPts val="720"/>
              </a:spcBef>
              <a:buClr>
                <a:srgbClr val="000000"/>
              </a:buClr>
              <a:buFont typeface="Arial"/>
              <a:buChar char="•"/>
            </a:pPr>
            <a:r>
              <a:rPr b="1" lang="en-US" sz="3600" spc="-1" strike="noStrike">
                <a:solidFill>
                  <a:srgbClr val="000000"/>
                </a:solidFill>
                <a:latin typeface="Calibri"/>
              </a:rPr>
              <a:t>Feast of Unleavened Bread – pictures the Burial of Jesus Christ</a:t>
            </a:r>
            <a:endParaRPr b="0" lang="en-US" sz="3600" spc="-1" strike="noStrike">
              <a:solidFill>
                <a:srgbClr val="000000"/>
              </a:solidFill>
              <a:latin typeface="Calibri"/>
            </a:endParaRPr>
          </a:p>
          <a:p>
            <a:pPr marL="343080" indent="-342720">
              <a:lnSpc>
                <a:spcPct val="100000"/>
              </a:lnSpc>
              <a:spcBef>
                <a:spcPts val="720"/>
              </a:spcBef>
              <a:buClr>
                <a:srgbClr val="000000"/>
              </a:buClr>
              <a:buFont typeface="Arial"/>
              <a:buChar char="•"/>
            </a:pPr>
            <a:r>
              <a:rPr b="1" lang="en-US" sz="3600" spc="-1" strike="noStrike">
                <a:solidFill>
                  <a:srgbClr val="000000"/>
                </a:solidFill>
                <a:latin typeface="Calibri"/>
              </a:rPr>
              <a:t>Feast of First Fruits – pictures the Resurrection of Christ</a:t>
            </a:r>
            <a:endParaRPr b="0" lang="en-US" sz="3600" spc="-1" strike="noStrike">
              <a:solidFill>
                <a:srgbClr val="000000"/>
              </a:solidFill>
              <a:latin typeface="Calibri"/>
            </a:endParaRPr>
          </a:p>
          <a:p>
            <a:pPr marL="343080" indent="-342720">
              <a:lnSpc>
                <a:spcPct val="100000"/>
              </a:lnSpc>
              <a:spcBef>
                <a:spcPts val="720"/>
              </a:spcBef>
              <a:buClr>
                <a:srgbClr val="000000"/>
              </a:buClr>
              <a:buFont typeface="Arial"/>
              <a:buChar char="•"/>
            </a:pPr>
            <a:r>
              <a:rPr b="1" lang="en-US" sz="3600" spc="-1" strike="noStrike">
                <a:solidFill>
                  <a:srgbClr val="000000"/>
                </a:solidFill>
                <a:latin typeface="Calibri"/>
              </a:rPr>
              <a:t>Pentecost – pictures the Descent of the Holy Spirit &amp; the Birth of the Church</a:t>
            </a:r>
            <a:endParaRPr b="0" lang="en-US"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n-US" sz="6000" spc="-1" strike="noStrike">
                <a:solidFill>
                  <a:srgbClr val="000000"/>
                </a:solidFill>
                <a:latin typeface="Calibri"/>
              </a:rPr>
              <a:t>Unfulfilled</a:t>
            </a:r>
            <a:endParaRPr b="0" lang="en-US" sz="6000" spc="-1" strike="noStrike">
              <a:solidFill>
                <a:srgbClr val="000000"/>
              </a:solidFill>
              <a:latin typeface="Calibri"/>
            </a:endParaRPr>
          </a:p>
        </p:txBody>
      </p:sp>
      <p:sp>
        <p:nvSpPr>
          <p:cNvPr id="94" name="TextShape 2"/>
          <p:cNvSpPr txBox="1"/>
          <p:nvPr/>
        </p:nvSpPr>
        <p:spPr>
          <a:xfrm>
            <a:off x="228600" y="1371600"/>
            <a:ext cx="8762760" cy="5257440"/>
          </a:xfrm>
          <a:prstGeom prst="rect">
            <a:avLst/>
          </a:prstGeom>
          <a:noFill/>
          <a:ln>
            <a:noFill/>
          </a:ln>
        </p:spPr>
        <p:txBody>
          <a:bodyPr>
            <a:normAutofit/>
          </a:bodyPr>
          <a:p>
            <a:pPr marL="343080" indent="-342720">
              <a:lnSpc>
                <a:spcPct val="100000"/>
              </a:lnSpc>
              <a:spcBef>
                <a:spcPts val="879"/>
              </a:spcBef>
              <a:buClr>
                <a:srgbClr val="000000"/>
              </a:buClr>
              <a:buFont typeface="Arial"/>
              <a:buChar char="•"/>
            </a:pPr>
            <a:r>
              <a:rPr b="1" lang="en-US" sz="4200" spc="-1" strike="noStrike">
                <a:solidFill>
                  <a:srgbClr val="000000"/>
                </a:solidFill>
                <a:latin typeface="Calibri"/>
              </a:rPr>
              <a:t>Rosh Hashanah - Feast of the Trumpets – depicts the Rapture of the Church</a:t>
            </a:r>
            <a:endParaRPr b="1" lang="en-US" sz="4200" spc="-1" strike="noStrike">
              <a:solidFill>
                <a:srgbClr val="000000"/>
              </a:solidFill>
              <a:latin typeface="Calibri"/>
            </a:endParaRPr>
          </a:p>
          <a:p>
            <a:pPr marL="343080" indent="-342720">
              <a:lnSpc>
                <a:spcPct val="100000"/>
              </a:lnSpc>
              <a:spcBef>
                <a:spcPts val="879"/>
              </a:spcBef>
              <a:spcAft>
                <a:spcPts val="601"/>
              </a:spcAft>
              <a:buClr>
                <a:srgbClr val="000000"/>
              </a:buClr>
              <a:buFont typeface="Arial"/>
              <a:buChar char="•"/>
            </a:pPr>
            <a:r>
              <a:rPr b="1" lang="en-US" sz="4200" spc="-1" strike="noStrike">
                <a:solidFill>
                  <a:srgbClr val="000000"/>
                </a:solidFill>
                <a:latin typeface="Calibri"/>
              </a:rPr>
              <a:t>Yom Kippur - Feast of Atonement –  depicts the Judgment Seat of Christ</a:t>
            </a:r>
            <a:endParaRPr b="1" lang="en-US" sz="4200" spc="-1" strike="noStrike">
              <a:solidFill>
                <a:srgbClr val="000000"/>
              </a:solidFill>
              <a:latin typeface="Calibri"/>
            </a:endParaRPr>
          </a:p>
          <a:p>
            <a:pPr marL="343080" indent="-342720">
              <a:lnSpc>
                <a:spcPct val="100000"/>
              </a:lnSpc>
              <a:spcBef>
                <a:spcPts val="879"/>
              </a:spcBef>
              <a:spcAft>
                <a:spcPts val="601"/>
              </a:spcAft>
              <a:buClr>
                <a:srgbClr val="000000"/>
              </a:buClr>
              <a:buFont typeface="Arial"/>
              <a:buChar char="•"/>
            </a:pPr>
            <a:r>
              <a:rPr b="1" lang="en-US" sz="4200" spc="-1" strike="noStrike">
                <a:solidFill>
                  <a:srgbClr val="000000"/>
                </a:solidFill>
                <a:latin typeface="Calibri"/>
              </a:rPr>
              <a:t>Sukkot - Feast of Tabernacles – depicts the eternal reign of God with His people</a:t>
            </a:r>
            <a:endParaRPr b="1" lang="en-US" sz="4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96" name="Content Placeholder 3" descr=""/>
          <p:cNvPicPr/>
          <p:nvPr/>
        </p:nvPicPr>
        <p:blipFill>
          <a:blip r:embed="rId1"/>
          <a:stretch/>
        </p:blipFill>
        <p:spPr>
          <a:xfrm>
            <a:off x="35280" y="0"/>
            <a:ext cx="9107640" cy="68378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98" name="Content Placeholder 3" descr=""/>
          <p:cNvPicPr/>
          <p:nvPr/>
        </p:nvPicPr>
        <p:blipFill>
          <a:blip r:embed="rId1"/>
          <a:stretch/>
        </p:blipFill>
        <p:spPr>
          <a:xfrm>
            <a:off x="360" y="91800"/>
            <a:ext cx="9143640" cy="68576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963</TotalTime>
  <Application>Neat_Office/6.2.8.2$Windows_x86 LibreOffice_project/</Application>
  <Words>1485</Words>
  <Paragraphs>83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2016-09-24T22:40:12Z</dcterms:created>
  <dc:creator>Lisa</dc:creator>
  <dc:description/>
  <dc:language>en-US</dc:language>
  <cp:lastModifiedBy/>
  <dcterms:modified xsi:type="dcterms:W3CDTF">2020-10-11T10:49:03Z</dcterms:modified>
  <cp:revision>23</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43</vt:i4>
  </property>
</Properties>
</file>