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1" r:id="rId5"/>
    <p:sldId id="275" r:id="rId6"/>
    <p:sldId id="265" r:id="rId7"/>
    <p:sldId id="264" r:id="rId8"/>
    <p:sldId id="272" r:id="rId9"/>
    <p:sldId id="277" r:id="rId10"/>
    <p:sldId id="262" r:id="rId11"/>
    <p:sldId id="268" r:id="rId12"/>
    <p:sldId id="269" r:id="rId13"/>
    <p:sldId id="263" r:id="rId14"/>
    <p:sldId id="266" r:id="rId15"/>
    <p:sldId id="258" r:id="rId16"/>
    <p:sldId id="267" r:id="rId17"/>
    <p:sldId id="261" r:id="rId18"/>
    <p:sldId id="274" r:id="rId19"/>
    <p:sldId id="276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31531-E5D1-4F21-AF45-F49E5C2E6F31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28848-340E-4337-B201-2F9ED0343D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niv/1pe/2/7/s_1153007" TargetMode="External"/><Relationship Id="rId2" Type="http://schemas.openxmlformats.org/officeDocument/2006/relationships/hyperlink" Target="https://www.blueletterbible.org/niv/1pe/2/6/s_11530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ueletterbible.org/niv/1pe/2/8/s_1153008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ipping over ro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21241"/>
            <a:ext cx="9372600" cy="69792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6000" dirty="0" smtClean="0">
                <a:latin typeface="Bernard MT Condensed" pitchFamily="18" charset="0"/>
              </a:rPr>
              <a:t>Tripping over the Rock</a:t>
            </a:r>
            <a:endParaRPr lang="en-US" sz="6000" dirty="0"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umbling-block-or-stepping-stone-1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3584"/>
            <a:ext cx="9144000" cy="724258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don't jud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315685"/>
            <a:ext cx="8610600" cy="63137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shinglure_ni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0" cy="76962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nat in sou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533400"/>
            <a:ext cx="7879746" cy="597742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eedom an occasion to stumb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5908" cy="6858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olid ro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5734" y="457200"/>
            <a:ext cx="7958666" cy="57912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jected sto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414"/>
            <a:ext cx="9144000" cy="684917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o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75642"/>
            <a:ext cx="8686800" cy="650671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ject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42900"/>
            <a:ext cx="8229600" cy="61722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sobedien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2000"/>
            <a:ext cx="9182384" cy="514213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1Pe 2:6</a:t>
            </a:r>
            <a:r>
              <a:rPr lang="en-US" dirty="0" smtClean="0"/>
              <a:t> - For in Scripture it says: “See, I lay a stone in Zion, a chosen and precious cornerstone, and the one who trusts in him will never be put to shame.” (Isaiah 28:16)</a:t>
            </a:r>
          </a:p>
          <a:p>
            <a:r>
              <a:rPr lang="en-US" dirty="0" smtClean="0">
                <a:hlinkClick r:id="rId3"/>
              </a:rPr>
              <a:t>1Pe 2:7</a:t>
            </a:r>
            <a:r>
              <a:rPr lang="en-US" dirty="0" smtClean="0"/>
              <a:t> - Now to you who believe, this stone is precious. But to those who do not believe, “The stone the builders rejected has become the cornerstone,”</a:t>
            </a:r>
          </a:p>
          <a:p>
            <a:r>
              <a:rPr lang="en-US" dirty="0" smtClean="0">
                <a:hlinkClick r:id="rId4"/>
              </a:rPr>
              <a:t>1Pe 2:8</a:t>
            </a:r>
            <a:r>
              <a:rPr lang="en-US" dirty="0" smtClean="0"/>
              <a:t> - and, “A stone that causes people to stumble and a rock that makes them fall.” They stumble because they disobey the message—which is also what they were destined for.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es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4429" y="0"/>
            <a:ext cx="9198429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Cornerstone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</a:t>
            </a:r>
            <a:r>
              <a:rPr lang="en-US" sz="4000" b="1" dirty="0"/>
              <a:t>cornerstone</a:t>
            </a:r>
            <a:r>
              <a:rPr lang="en-US" sz="4000" dirty="0"/>
              <a:t> (or foundation stone or setting stone) is the first stone set in the construction of a masonry foundation, important since all other stones will be set in reference to this stone, thus determining the position of the entire </a:t>
            </a:r>
            <a:r>
              <a:rPr lang="en-US" sz="4000" dirty="0" smtClean="0"/>
              <a:t>structure”. (Wikipedia)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ief Cornersto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09126" y="0"/>
            <a:ext cx="9253126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ostles and Prophe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8560623" cy="641220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umbling block or cornersto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ews stumbling blo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-76200"/>
            <a:ext cx="7010399" cy="70103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Stumbling Block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circumstance that causes difficulty or hesitation.</a:t>
            </a:r>
          </a:p>
          <a:p>
            <a:r>
              <a:rPr lang="en-US" dirty="0" smtClean="0"/>
              <a:t>Synonyms: hurdle, obstacle, barrier, hindrance, impediment</a:t>
            </a:r>
          </a:p>
          <a:p>
            <a:r>
              <a:rPr lang="en-US" dirty="0" smtClean="0"/>
              <a:t>“</a:t>
            </a:r>
            <a:r>
              <a:rPr lang="en-US" dirty="0"/>
              <a:t>The </a:t>
            </a:r>
            <a:r>
              <a:rPr lang="en-US" i="1" dirty="0"/>
              <a:t>stumbling block</a:t>
            </a:r>
            <a:r>
              <a:rPr lang="en-US" dirty="0"/>
              <a:t> of 1 Corinthians 8 (and Romans 14) is an action, taken by a biblically informed believer, that does not in itself violate any scriptural precept or principle, but which a less knowledgeable or less mature believer might imitate, in a way that violates his </a:t>
            </a:r>
            <a:r>
              <a:rPr lang="en-US" dirty="0" smtClean="0"/>
              <a:t>conscience”. (Alcorn, 2000)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tumbling over Jes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8017"/>
            <a:ext cx="9144000" cy="684917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249</Words>
  <Application>Microsoft Office PowerPoint</Application>
  <PresentationFormat>On-screen Show (4:3)</PresentationFormat>
  <Paragraphs>10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Tripping over the Rock</vt:lpstr>
      <vt:lpstr>Slide 2</vt:lpstr>
      <vt:lpstr>Cornerstone</vt:lpstr>
      <vt:lpstr>Slide 4</vt:lpstr>
      <vt:lpstr>Slide 5</vt:lpstr>
      <vt:lpstr>Slide 6</vt:lpstr>
      <vt:lpstr>Slide 7</vt:lpstr>
      <vt:lpstr>Stumbling Block 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Tripping over the Rock</dc:title>
  <dc:creator>Lisa</dc:creator>
  <cp:lastModifiedBy>Lisa</cp:lastModifiedBy>
  <cp:revision>21</cp:revision>
  <dcterms:created xsi:type="dcterms:W3CDTF">2017-12-31T00:23:39Z</dcterms:created>
  <dcterms:modified xsi:type="dcterms:W3CDTF">2017-12-31T14:20:27Z</dcterms:modified>
</cp:coreProperties>
</file>