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6" r:id="rId5"/>
    <p:sldId id="265" r:id="rId6"/>
    <p:sldId id="278" r:id="rId7"/>
    <p:sldId id="280" r:id="rId8"/>
    <p:sldId id="257" r:id="rId9"/>
    <p:sldId id="273" r:id="rId10"/>
    <p:sldId id="268" r:id="rId11"/>
    <p:sldId id="263" r:id="rId12"/>
    <p:sldId id="271" r:id="rId13"/>
    <p:sldId id="270" r:id="rId14"/>
    <p:sldId id="269" r:id="rId15"/>
    <p:sldId id="261" r:id="rId16"/>
    <p:sldId id="272" r:id="rId17"/>
    <p:sldId id="274" r:id="rId18"/>
    <p:sldId id="275" r:id="rId19"/>
    <p:sldId id="260" r:id="rId20"/>
    <p:sldId id="262" r:id="rId21"/>
    <p:sldId id="276" r:id="rId22"/>
    <p:sldId id="277" r:id="rId23"/>
    <p:sldId id="281" r:id="rId24"/>
    <p:sldId id="267" r:id="rId25"/>
    <p:sldId id="279" r:id="rId26"/>
    <p:sldId id="259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3494-FA8C-45FD-B21B-1529F4847DB2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225B-A46A-4D4C-9B8A-44A5A06B8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3494-FA8C-45FD-B21B-1529F4847DB2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225B-A46A-4D4C-9B8A-44A5A06B8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3494-FA8C-45FD-B21B-1529F4847DB2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225B-A46A-4D4C-9B8A-44A5A06B8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3494-FA8C-45FD-B21B-1529F4847DB2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225B-A46A-4D4C-9B8A-44A5A06B8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3494-FA8C-45FD-B21B-1529F4847DB2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225B-A46A-4D4C-9B8A-44A5A06B8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3494-FA8C-45FD-B21B-1529F4847DB2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225B-A46A-4D4C-9B8A-44A5A06B8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3494-FA8C-45FD-B21B-1529F4847DB2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225B-A46A-4D4C-9B8A-44A5A06B8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3494-FA8C-45FD-B21B-1529F4847DB2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225B-A46A-4D4C-9B8A-44A5A06B8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3494-FA8C-45FD-B21B-1529F4847DB2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225B-A46A-4D4C-9B8A-44A5A06B8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3494-FA8C-45FD-B21B-1529F4847DB2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225B-A46A-4D4C-9B8A-44A5A06B8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3494-FA8C-45FD-B21B-1529F4847DB2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225B-A46A-4D4C-9B8A-44A5A06B8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73494-FA8C-45FD-B21B-1529F4847DB2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3225B-A46A-4D4C-9B8A-44A5A06B83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kjv/eph/6/11/s_1103011" TargetMode="External"/><Relationship Id="rId2" Type="http://schemas.openxmlformats.org/officeDocument/2006/relationships/hyperlink" Target="https://www.blueletterbible.org/kjv/eph/6/10/s_110301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ueletterbible.org/kjv/eph/6/12/s_110301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kjv/eph/6/14/s_1103014" TargetMode="External"/><Relationship Id="rId2" Type="http://schemas.openxmlformats.org/officeDocument/2006/relationships/hyperlink" Target="https://www.blueletterbible.org/kjv/eph/6/13/s_110301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ueletterbible.org/kjv/eph/6/15/s_110301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kjv/eph/6/17/s_1103017" TargetMode="External"/><Relationship Id="rId2" Type="http://schemas.openxmlformats.org/officeDocument/2006/relationships/hyperlink" Target="https://www.blueletterbible.org/kjv/eph/6/16/s_110301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ueletterbible.org/kjv/eph/6/18/s_110301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Put on the whole armor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00px-FullArmourOfGo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14312"/>
            <a:ext cx="8153400" cy="66436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rd-Up-Your-Loins-2-e14135914164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8419"/>
            <a:ext cx="9144000" cy="69151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eet-shod-with-the-pre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reastpla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40" y="27432"/>
            <a:ext cx="9119160" cy="683056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ghteousness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365" y="0"/>
            <a:ext cx="9186365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7FXYED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54" y="0"/>
            <a:ext cx="9119946" cy="683115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ery dar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rows and the real yo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7C3FNMA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05570"/>
            <a:ext cx="5410200" cy="66802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MFKJC3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1484"/>
            <a:ext cx="9144000" cy="688057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wordOfTheSpiri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phesi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414"/>
            <a:ext cx="9144000" cy="684917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ap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earing-god-part-2-1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32" y="0"/>
            <a:ext cx="9108568" cy="71628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ZDCCFPT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6892" y="0"/>
            <a:ext cx="9220892" cy="685799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40" y="588"/>
            <a:ext cx="9119160" cy="683056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ay in the Spiri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3018"/>
            <a:ext cx="9144000" cy="693419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ttle rea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3729" y="0"/>
            <a:ext cx="9406829" cy="686698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LBDGVZH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498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lnSpcReduction="10000"/>
          </a:bodyPr>
          <a:lstStyle/>
          <a:p>
            <a:pPr fontAlgn="t"/>
            <a:r>
              <a:rPr lang="en-US" b="1" u="sng" dirty="0" smtClean="0">
                <a:hlinkClick r:id="rId2"/>
              </a:rPr>
              <a:t>Eph 6:10</a:t>
            </a:r>
            <a:endParaRPr lang="en-US" b="1" dirty="0" smtClean="0"/>
          </a:p>
          <a:p>
            <a:pPr fontAlgn="t"/>
            <a:r>
              <a:rPr lang="en-US" dirty="0" smtClean="0"/>
              <a:t>Finally, my brethren, be strong in the Lord, and in the power of his might.</a:t>
            </a:r>
          </a:p>
          <a:p>
            <a:pPr fontAlgn="t"/>
            <a:r>
              <a:rPr lang="en-US" b="1" dirty="0" smtClean="0"/>
              <a:t> </a:t>
            </a:r>
            <a:r>
              <a:rPr lang="en-US" b="1" dirty="0" smtClean="0">
                <a:hlinkClick r:id="rId3"/>
              </a:rPr>
              <a:t>Eph 6:11</a:t>
            </a:r>
            <a:endParaRPr lang="en-US" b="1" dirty="0" smtClean="0"/>
          </a:p>
          <a:p>
            <a:pPr fontAlgn="t"/>
            <a:r>
              <a:rPr lang="en-US" dirty="0" smtClean="0"/>
              <a:t>Put on the whole armour of God, that ye may be able to stand against the wiles of the devil.</a:t>
            </a:r>
          </a:p>
          <a:p>
            <a:pPr fontAlgn="t"/>
            <a:r>
              <a:rPr lang="en-US" b="1" dirty="0" smtClean="0"/>
              <a:t> </a:t>
            </a:r>
            <a:r>
              <a:rPr lang="en-US" b="1" dirty="0" smtClean="0">
                <a:hlinkClick r:id="rId4"/>
              </a:rPr>
              <a:t>Eph 6:12</a:t>
            </a:r>
            <a:endParaRPr lang="en-US" b="1" dirty="0" smtClean="0"/>
          </a:p>
          <a:p>
            <a:pPr fontAlgn="t"/>
            <a:r>
              <a:rPr lang="en-US" dirty="0" smtClean="0"/>
              <a:t>For we wrestle not against flesh and blood, but against principalities, against powers, against the rulers of the darkness of this world, against spiritual wickedness in high </a:t>
            </a:r>
            <a:r>
              <a:rPr lang="en-US" i="1" dirty="0" smtClean="0"/>
              <a:t>places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fontAlgn="t"/>
            <a:r>
              <a:rPr lang="en-US" b="1" dirty="0"/>
              <a:t> </a:t>
            </a:r>
            <a:r>
              <a:rPr lang="en-US" b="1" dirty="0">
                <a:hlinkClick r:id="rId2"/>
              </a:rPr>
              <a:t>Eph 6:13</a:t>
            </a:r>
            <a:endParaRPr lang="en-US" b="1" dirty="0"/>
          </a:p>
          <a:p>
            <a:pPr fontAlgn="t"/>
            <a:r>
              <a:rPr lang="en-US" dirty="0"/>
              <a:t>Wherefore take unto you the whole armour of God, that ye may be able to withstand in the evil day, and having done all, to stand.</a:t>
            </a:r>
          </a:p>
          <a:p>
            <a:pPr fontAlgn="t"/>
            <a:r>
              <a:rPr lang="en-US" b="1" dirty="0"/>
              <a:t> </a:t>
            </a:r>
            <a:r>
              <a:rPr lang="en-US" b="1" dirty="0">
                <a:hlinkClick r:id="rId3"/>
              </a:rPr>
              <a:t>Eph 6:14</a:t>
            </a:r>
            <a:endParaRPr lang="en-US" b="1" dirty="0"/>
          </a:p>
          <a:p>
            <a:pPr fontAlgn="t"/>
            <a:r>
              <a:rPr lang="en-US" dirty="0" smtClean="0"/>
              <a:t>Stand </a:t>
            </a:r>
            <a:r>
              <a:rPr lang="en-US" dirty="0"/>
              <a:t>therefore, having your loins girt about with truth, and having on the breastplate of righteousness;</a:t>
            </a:r>
          </a:p>
          <a:p>
            <a:pPr fontAlgn="t"/>
            <a:r>
              <a:rPr lang="en-US" b="1" dirty="0"/>
              <a:t> </a:t>
            </a:r>
            <a:r>
              <a:rPr lang="en-US" b="1" dirty="0">
                <a:hlinkClick r:id="rId4"/>
              </a:rPr>
              <a:t>Eph 6:15</a:t>
            </a:r>
            <a:endParaRPr lang="en-US" b="1" dirty="0"/>
          </a:p>
          <a:p>
            <a:pPr fontAlgn="t"/>
            <a:r>
              <a:rPr lang="en-US" dirty="0"/>
              <a:t>And your feet shod with the preparation of the gospel of peace;</a:t>
            </a:r>
          </a:p>
          <a:p>
            <a:pPr fontAlgn="t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fontAlgn="t"/>
            <a:r>
              <a:rPr lang="en-US" b="1" dirty="0" smtClean="0">
                <a:hlinkClick r:id="rId2"/>
              </a:rPr>
              <a:t>Eph 6:16</a:t>
            </a:r>
            <a:endParaRPr lang="en-US" b="1" dirty="0" smtClean="0"/>
          </a:p>
          <a:p>
            <a:pPr fontAlgn="t"/>
            <a:r>
              <a:rPr lang="en-US" dirty="0" smtClean="0"/>
              <a:t>Above all, taking the shield of faith, wherewith ye shall be able to quench all the fiery darts of the wicked.</a:t>
            </a:r>
          </a:p>
          <a:p>
            <a:pPr fontAlgn="t"/>
            <a:r>
              <a:rPr lang="en-US" b="1" dirty="0" smtClean="0"/>
              <a:t> </a:t>
            </a:r>
            <a:r>
              <a:rPr lang="en-US" b="1" dirty="0" smtClean="0">
                <a:hlinkClick r:id="rId3"/>
              </a:rPr>
              <a:t>Eph 6:17</a:t>
            </a:r>
            <a:endParaRPr lang="en-US" b="1" dirty="0" smtClean="0"/>
          </a:p>
          <a:p>
            <a:pPr fontAlgn="t"/>
            <a:r>
              <a:rPr lang="en-US" dirty="0" smtClean="0"/>
              <a:t>And take the helmet of salvation, and the sword of the Spirit, which is the word of God:</a:t>
            </a:r>
          </a:p>
          <a:p>
            <a:pPr fontAlgn="t"/>
            <a:r>
              <a:rPr lang="en-US" b="1" dirty="0" smtClean="0"/>
              <a:t> </a:t>
            </a:r>
            <a:r>
              <a:rPr lang="en-US" b="1" dirty="0" smtClean="0">
                <a:hlinkClick r:id="rId4"/>
              </a:rPr>
              <a:t>Eph 6:18</a:t>
            </a:r>
            <a:endParaRPr lang="en-US" b="1" dirty="0" smtClean="0"/>
          </a:p>
          <a:p>
            <a:pPr fontAlgn="t"/>
            <a:r>
              <a:rPr lang="en-US" dirty="0" smtClean="0"/>
              <a:t>Praying always with all prayer and supplication in the Spirit, and watching thereunto with all perseverance and supplication for all saints;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0EJ5PY4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73312"/>
            <a:ext cx="9144000" cy="693131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tans targ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35643" cy="67660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rf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9525"/>
            <a:ext cx="9144000" cy="68675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K31L4PH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83"/>
            <a:ext cx="9179350" cy="685711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52</Words>
  <Application>Microsoft Office PowerPoint</Application>
  <PresentationFormat>On-screen Show (4:3)</PresentationFormat>
  <Paragraphs>19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Put on the whole armor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on the whole armor</dc:title>
  <dc:creator>Lisa</dc:creator>
  <cp:lastModifiedBy>Lisa</cp:lastModifiedBy>
  <cp:revision>9</cp:revision>
  <dcterms:created xsi:type="dcterms:W3CDTF">2017-04-29T23:22:46Z</dcterms:created>
  <dcterms:modified xsi:type="dcterms:W3CDTF">2017-04-30T13:56:14Z</dcterms:modified>
</cp:coreProperties>
</file>